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6" r:id="rId2"/>
    <p:sldId id="292" r:id="rId3"/>
    <p:sldId id="336" r:id="rId4"/>
    <p:sldId id="348" r:id="rId5"/>
    <p:sldId id="349" r:id="rId6"/>
    <p:sldId id="343" r:id="rId7"/>
    <p:sldId id="344" r:id="rId8"/>
    <p:sldId id="345" r:id="rId9"/>
    <p:sldId id="346" r:id="rId10"/>
    <p:sldId id="347" r:id="rId11"/>
    <p:sldId id="79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7" r:id="rId21"/>
    <p:sldId id="309" r:id="rId22"/>
    <p:sldId id="299" r:id="rId23"/>
    <p:sldId id="805" r:id="rId24"/>
    <p:sldId id="806" r:id="rId25"/>
    <p:sldId id="315" r:id="rId26"/>
    <p:sldId id="310" r:id="rId27"/>
    <p:sldId id="311" r:id="rId28"/>
    <p:sldId id="316" r:id="rId29"/>
    <p:sldId id="313" r:id="rId30"/>
    <p:sldId id="257" r:id="rId31"/>
    <p:sldId id="258" r:id="rId32"/>
    <p:sldId id="317" r:id="rId33"/>
    <p:sldId id="318" r:id="rId34"/>
    <p:sldId id="320" r:id="rId35"/>
    <p:sldId id="321" r:id="rId36"/>
    <p:sldId id="322" r:id="rId37"/>
    <p:sldId id="335" r:id="rId38"/>
    <p:sldId id="319" r:id="rId39"/>
    <p:sldId id="328" r:id="rId40"/>
    <p:sldId id="324" r:id="rId41"/>
    <p:sldId id="325" r:id="rId42"/>
    <p:sldId id="326" r:id="rId43"/>
    <p:sldId id="327" r:id="rId44"/>
    <p:sldId id="329" r:id="rId45"/>
    <p:sldId id="331" r:id="rId46"/>
    <p:sldId id="332" r:id="rId47"/>
    <p:sldId id="333" r:id="rId48"/>
    <p:sldId id="337" r:id="rId49"/>
    <p:sldId id="278" r:id="rId50"/>
    <p:sldId id="279" r:id="rId51"/>
    <p:sldId id="280" r:id="rId52"/>
    <p:sldId id="282" r:id="rId53"/>
    <p:sldId id="283" r:id="rId54"/>
    <p:sldId id="284" r:id="rId55"/>
    <p:sldId id="303" r:id="rId56"/>
    <p:sldId id="287" r:id="rId57"/>
    <p:sldId id="307" r:id="rId58"/>
    <p:sldId id="308" r:id="rId59"/>
    <p:sldId id="285" r:id="rId60"/>
    <p:sldId id="286" r:id="rId61"/>
    <p:sldId id="300" r:id="rId62"/>
    <p:sldId id="301" r:id="rId63"/>
    <p:sldId id="302" r:id="rId64"/>
    <p:sldId id="338" r:id="rId65"/>
    <p:sldId id="339" r:id="rId66"/>
    <p:sldId id="340" r:id="rId67"/>
    <p:sldId id="314" r:id="rId68"/>
    <p:sldId id="341" r:id="rId69"/>
    <p:sldId id="34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FE660-8FB8-4952-B888-8D6A76A7A59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C13CE6A-9DBB-40E8-ACAF-2C6FE30373FD}">
      <dgm:prSet phldrT="[Texto]" custT="1"/>
      <dgm:spPr/>
      <dgm:t>
        <a:bodyPr/>
        <a:lstStyle/>
        <a:p>
          <a:r>
            <a:rPr lang="es-ES" sz="1800" dirty="0"/>
            <a:t>Diagramas </a:t>
          </a:r>
          <a:r>
            <a:rPr lang="es-ES" sz="1800" dirty="0" err="1"/>
            <a:t>SysML</a:t>
          </a:r>
          <a:r>
            <a:rPr lang="es-ES" sz="1800" dirty="0"/>
            <a:t> ™</a:t>
          </a:r>
        </a:p>
      </dgm:t>
    </dgm:pt>
    <dgm:pt modelId="{E91B94C5-43FE-4CC1-8C16-BC1643517345}" type="parTrans" cxnId="{A9AF29BB-B034-49BA-B101-FCE8CCE7B3B8}">
      <dgm:prSet/>
      <dgm:spPr/>
      <dgm:t>
        <a:bodyPr/>
        <a:lstStyle/>
        <a:p>
          <a:endParaRPr lang="es-ES"/>
        </a:p>
      </dgm:t>
    </dgm:pt>
    <dgm:pt modelId="{531A88D7-B484-41A8-B337-7BF9C8324140}" type="sibTrans" cxnId="{A9AF29BB-B034-49BA-B101-FCE8CCE7B3B8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FB34BB29-06BF-4887-89E5-9AB56AFE1D9B}">
      <dgm:prSet phldrT="[Texto]"/>
      <dgm:spPr/>
      <dgm:t>
        <a:bodyPr/>
        <a:lstStyle/>
        <a:p>
          <a:r>
            <a:rPr lang="es-ES" dirty="0"/>
            <a:t>Comportamiento</a:t>
          </a:r>
        </a:p>
      </dgm:t>
    </dgm:pt>
    <dgm:pt modelId="{5017975A-4195-4010-B36E-1003019808A4}" type="parTrans" cxnId="{CD3ACF1B-2B37-46A6-ADD2-A4EFBD84984A}">
      <dgm:prSet/>
      <dgm:spPr/>
      <dgm:t>
        <a:bodyPr/>
        <a:lstStyle/>
        <a:p>
          <a:endParaRPr lang="es-ES"/>
        </a:p>
      </dgm:t>
    </dgm:pt>
    <dgm:pt modelId="{CC80C681-62AF-4316-ADE5-04D8D630CB95}" type="sibTrans" cxnId="{CD3ACF1B-2B37-46A6-ADD2-A4EFBD84984A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601E629A-D9FE-43D2-865A-252095B4C4C5}">
      <dgm:prSet phldrT="[Texto]"/>
      <dgm:spPr/>
      <dgm:t>
        <a:bodyPr/>
        <a:lstStyle/>
        <a:p>
          <a:r>
            <a:rPr lang="es-ES" dirty="0"/>
            <a:t>Diagrama de Requerimientos</a:t>
          </a:r>
        </a:p>
      </dgm:t>
    </dgm:pt>
    <dgm:pt modelId="{970394E2-CFB3-44FF-8C08-6906D8DCAAF5}" type="parTrans" cxnId="{3C4BD8C7-D5AC-49D7-BE0D-107BE0ABAEA2}">
      <dgm:prSet/>
      <dgm:spPr/>
      <dgm:t>
        <a:bodyPr/>
        <a:lstStyle/>
        <a:p>
          <a:endParaRPr lang="es-ES"/>
        </a:p>
      </dgm:t>
    </dgm:pt>
    <dgm:pt modelId="{D5C00F8E-B5BA-4BC9-B69E-E251873A7C1F}" type="sibTrans" cxnId="{3C4BD8C7-D5AC-49D7-BE0D-107BE0ABAEA2}">
      <dgm:prSet custT="1"/>
      <dgm:spPr/>
      <dgm:t>
        <a:bodyPr/>
        <a:lstStyle/>
        <a:p>
          <a:r>
            <a:rPr lang="es-ES" sz="1000" dirty="0"/>
            <a:t>Nuevo Diagrama</a:t>
          </a:r>
        </a:p>
      </dgm:t>
    </dgm:pt>
    <dgm:pt modelId="{BD059510-63DB-42CD-8BC0-F4DEFFBBA126}">
      <dgm:prSet phldrT="[Texto]"/>
      <dgm:spPr/>
      <dgm:t>
        <a:bodyPr/>
        <a:lstStyle/>
        <a:p>
          <a:r>
            <a:rPr lang="es-ES" dirty="0"/>
            <a:t>Estructura</a:t>
          </a:r>
        </a:p>
      </dgm:t>
    </dgm:pt>
    <dgm:pt modelId="{EA171814-40AE-4ECA-8C0E-58D1193BF279}" type="parTrans" cxnId="{9EBF60A3-60FB-4FDC-9A3B-F1710B5D905F}">
      <dgm:prSet/>
      <dgm:spPr/>
      <dgm:t>
        <a:bodyPr/>
        <a:lstStyle/>
        <a:p>
          <a:endParaRPr lang="es-ES"/>
        </a:p>
      </dgm:t>
    </dgm:pt>
    <dgm:pt modelId="{474F5167-200C-4F26-88C6-E4F09CCD85CD}" type="sibTrans" cxnId="{9EBF60A3-60FB-4FDC-9A3B-F1710B5D905F}">
      <dgm:prSet/>
      <dgm:spPr/>
      <dgm:t>
        <a:bodyPr/>
        <a:lstStyle/>
        <a:p>
          <a:r>
            <a:rPr lang="es-ES" dirty="0"/>
            <a:t>Conjunto de Diagramas</a:t>
          </a:r>
        </a:p>
      </dgm:t>
    </dgm:pt>
    <dgm:pt modelId="{15251561-D0DA-4253-84F7-6953FB2E3C05}">
      <dgm:prSet/>
      <dgm:spPr/>
      <dgm:t>
        <a:bodyPr/>
        <a:lstStyle/>
        <a:p>
          <a:r>
            <a:rPr lang="es-ES" dirty="0"/>
            <a:t>Diagrama de Actividades</a:t>
          </a:r>
        </a:p>
      </dgm:t>
    </dgm:pt>
    <dgm:pt modelId="{5B1BDB14-DCCF-46A3-9C22-415FB3FD7E5C}" type="parTrans" cxnId="{6F3AF6AD-374E-45CA-9EB1-B0309596869B}">
      <dgm:prSet/>
      <dgm:spPr/>
      <dgm:t>
        <a:bodyPr/>
        <a:lstStyle/>
        <a:p>
          <a:endParaRPr lang="es-ES"/>
        </a:p>
      </dgm:t>
    </dgm:pt>
    <dgm:pt modelId="{1A1C21DB-9ADA-48E8-A0B8-33CF68BEF355}" type="sibTrans" cxnId="{6F3AF6AD-374E-45CA-9EB1-B0309596869B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F68C9BC-AB68-41CE-A311-46274BE8F14D}">
      <dgm:prSet/>
      <dgm:spPr/>
      <dgm:t>
        <a:bodyPr/>
        <a:lstStyle/>
        <a:p>
          <a:r>
            <a:rPr lang="es-ES" dirty="0"/>
            <a:t>Diagrama de Secuencias</a:t>
          </a:r>
        </a:p>
      </dgm:t>
    </dgm:pt>
    <dgm:pt modelId="{C7C795BD-12FD-4054-BC13-F7133770AE51}" type="parTrans" cxnId="{1C61ADA2-548E-4411-9E67-978C4BDF2C6E}">
      <dgm:prSet/>
      <dgm:spPr/>
      <dgm:t>
        <a:bodyPr/>
        <a:lstStyle/>
        <a:p>
          <a:endParaRPr lang="es-ES"/>
        </a:p>
      </dgm:t>
    </dgm:pt>
    <dgm:pt modelId="{332787FA-10F5-4FBC-9635-49D4EDC6522E}" type="sibTrans" cxnId="{1C61ADA2-548E-4411-9E67-978C4BDF2C6E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4B5C0431-51F8-41E3-A354-B64E91B94DE2}">
      <dgm:prSet/>
      <dgm:spPr/>
      <dgm:t>
        <a:bodyPr/>
        <a:lstStyle/>
        <a:p>
          <a:r>
            <a:rPr lang="es-ES" dirty="0"/>
            <a:t>Diagrama de Máquina de Estados</a:t>
          </a:r>
        </a:p>
      </dgm:t>
    </dgm:pt>
    <dgm:pt modelId="{4FB57BCE-C8F2-403F-BB79-3D684D4DC46D}" type="parTrans" cxnId="{5409A922-C111-4BDA-AFC5-F02C957EFF0D}">
      <dgm:prSet/>
      <dgm:spPr/>
      <dgm:t>
        <a:bodyPr/>
        <a:lstStyle/>
        <a:p>
          <a:endParaRPr lang="es-ES"/>
        </a:p>
      </dgm:t>
    </dgm:pt>
    <dgm:pt modelId="{0E244F49-22E9-4BEF-BB4E-823FFA02C6BD}" type="sibTrans" cxnId="{5409A922-C111-4BDA-AFC5-F02C957EFF0D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521E5B01-415B-4D57-88E2-40185180D562}">
      <dgm:prSet/>
      <dgm:spPr/>
      <dgm:t>
        <a:bodyPr/>
        <a:lstStyle/>
        <a:p>
          <a:r>
            <a:rPr lang="es-ES" dirty="0"/>
            <a:t>Diagrama de Casos de Uso</a:t>
          </a:r>
        </a:p>
      </dgm:t>
    </dgm:pt>
    <dgm:pt modelId="{F21E15D0-D9C2-43FB-ACD7-B91E79D5975C}" type="parTrans" cxnId="{2EEF1D6F-B068-47B3-9F9B-DA20BDC273C4}">
      <dgm:prSet/>
      <dgm:spPr/>
      <dgm:t>
        <a:bodyPr/>
        <a:lstStyle/>
        <a:p>
          <a:endParaRPr lang="es-ES"/>
        </a:p>
      </dgm:t>
    </dgm:pt>
    <dgm:pt modelId="{85CC51CC-C44D-4CC9-A250-BEA99C8C6080}" type="sibTrans" cxnId="{2EEF1D6F-B068-47B3-9F9B-DA20BDC273C4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6AAC12E8-E0AF-47E8-96EC-998019FD4F49}">
      <dgm:prSet/>
      <dgm:spPr/>
      <dgm:t>
        <a:bodyPr/>
        <a:lstStyle/>
        <a:p>
          <a:r>
            <a:rPr lang="es-ES" dirty="0"/>
            <a:t>Diagrama de Definición de Bloques</a:t>
          </a:r>
        </a:p>
      </dgm:t>
    </dgm:pt>
    <dgm:pt modelId="{5C1A8B3B-BE3C-4AAE-9495-5B6BE43DFCCF}" type="parTrans" cxnId="{D4F653A3-3781-48EB-8D8C-A503FEE66D47}">
      <dgm:prSet/>
      <dgm:spPr/>
      <dgm:t>
        <a:bodyPr/>
        <a:lstStyle/>
        <a:p>
          <a:endParaRPr lang="es-ES"/>
        </a:p>
      </dgm:t>
    </dgm:pt>
    <dgm:pt modelId="{3D958DF5-C6B6-497D-B8EF-AE2E2D6EADCC}" type="sibTrans" cxnId="{D4F653A3-3781-48EB-8D8C-A503FEE66D4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A12A389E-087C-4684-8B80-36672DB114F5}">
      <dgm:prSet/>
      <dgm:spPr/>
      <dgm:t>
        <a:bodyPr/>
        <a:lstStyle/>
        <a:p>
          <a:r>
            <a:rPr lang="es-ES" dirty="0"/>
            <a:t>Diagrama de Bloques Internos</a:t>
          </a:r>
        </a:p>
      </dgm:t>
    </dgm:pt>
    <dgm:pt modelId="{4095E677-C803-40F2-BA2C-06B2D5CB9189}" type="parTrans" cxnId="{A5B84642-768F-48CE-BB5F-9D150F2E9757}">
      <dgm:prSet/>
      <dgm:spPr/>
      <dgm:t>
        <a:bodyPr/>
        <a:lstStyle/>
        <a:p>
          <a:endParaRPr lang="es-ES"/>
        </a:p>
      </dgm:t>
    </dgm:pt>
    <dgm:pt modelId="{EC0503A6-8B8F-48F9-984E-18C768EF6CF1}" type="sibTrans" cxnId="{A5B84642-768F-48CE-BB5F-9D150F2E9757}">
      <dgm:prSet/>
      <dgm:spPr/>
      <dgm:t>
        <a:bodyPr/>
        <a:lstStyle/>
        <a:p>
          <a:r>
            <a:rPr lang="es-ES" dirty="0"/>
            <a:t>Modificado UML™</a:t>
          </a:r>
        </a:p>
      </dgm:t>
    </dgm:pt>
    <dgm:pt modelId="{8D80ACDE-6374-4E5D-8652-138EE54D7787}">
      <dgm:prSet/>
      <dgm:spPr/>
      <dgm:t>
        <a:bodyPr/>
        <a:lstStyle/>
        <a:p>
          <a:r>
            <a:rPr lang="es-ES" dirty="0"/>
            <a:t>Diagrama de Paquetes</a:t>
          </a:r>
        </a:p>
      </dgm:t>
    </dgm:pt>
    <dgm:pt modelId="{F26091CA-9A7F-4FC2-8A47-A9C0BC28AA7B}" type="parTrans" cxnId="{A1034E53-EBC9-4843-9DD5-8B05F5541948}">
      <dgm:prSet/>
      <dgm:spPr/>
      <dgm:t>
        <a:bodyPr/>
        <a:lstStyle/>
        <a:p>
          <a:endParaRPr lang="es-ES"/>
        </a:p>
      </dgm:t>
    </dgm:pt>
    <dgm:pt modelId="{AED84825-61A5-4CC7-A083-88F78C76BB52}" type="sibTrans" cxnId="{A1034E53-EBC9-4843-9DD5-8B05F5541948}">
      <dgm:prSet/>
      <dgm:spPr/>
      <dgm:t>
        <a:bodyPr/>
        <a:lstStyle/>
        <a:p>
          <a:r>
            <a:rPr lang="es-ES" dirty="0"/>
            <a:t>Igual UML™</a:t>
          </a:r>
        </a:p>
      </dgm:t>
    </dgm:pt>
    <dgm:pt modelId="{38297F9C-9474-4AD2-AA7A-6CEFEB28698F}">
      <dgm:prSet/>
      <dgm:spPr/>
      <dgm:t>
        <a:bodyPr/>
        <a:lstStyle/>
        <a:p>
          <a:r>
            <a:rPr lang="es-ES" dirty="0"/>
            <a:t>Diagrama de Parámetros</a:t>
          </a:r>
        </a:p>
      </dgm:t>
    </dgm:pt>
    <dgm:pt modelId="{6E5A40FF-A5A6-4883-829F-9957A254A858}" type="parTrans" cxnId="{99FB4C95-9AFA-4D6F-B4D4-E757A03A31DB}">
      <dgm:prSet/>
      <dgm:spPr/>
      <dgm:t>
        <a:bodyPr/>
        <a:lstStyle/>
        <a:p>
          <a:endParaRPr lang="es-ES"/>
        </a:p>
      </dgm:t>
    </dgm:pt>
    <dgm:pt modelId="{576E1F9B-1B25-47B2-AB4B-C96FA37270D7}" type="sibTrans" cxnId="{99FB4C95-9AFA-4D6F-B4D4-E757A03A31DB}">
      <dgm:prSet/>
      <dgm:spPr/>
      <dgm:t>
        <a:bodyPr/>
        <a:lstStyle/>
        <a:p>
          <a:r>
            <a:rPr lang="es-ES" dirty="0"/>
            <a:t>Nuevo Diagrama</a:t>
          </a:r>
        </a:p>
      </dgm:t>
    </dgm:pt>
    <dgm:pt modelId="{585C09AC-07E2-4008-A571-2449B2164D1A}" type="pres">
      <dgm:prSet presAssocID="{055FE660-8FB8-4952-B888-8D6A76A7A5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F8847C8-8DB2-41C8-BABC-A055DB242280}" type="pres">
      <dgm:prSet presAssocID="{BC13CE6A-9DBB-40E8-ACAF-2C6FE30373FD}" presName="hierRoot1" presStyleCnt="0">
        <dgm:presLayoutVars>
          <dgm:hierBranch val="init"/>
        </dgm:presLayoutVars>
      </dgm:prSet>
      <dgm:spPr/>
    </dgm:pt>
    <dgm:pt modelId="{93B125F1-BBA4-425C-ACAE-FB7B337871AE}" type="pres">
      <dgm:prSet presAssocID="{BC13CE6A-9DBB-40E8-ACAF-2C6FE30373FD}" presName="rootComposite1" presStyleCnt="0"/>
      <dgm:spPr/>
    </dgm:pt>
    <dgm:pt modelId="{85F523EC-77D4-4EC4-8544-EF59F6C9CD33}" type="pres">
      <dgm:prSet presAssocID="{BC13CE6A-9DBB-40E8-ACAF-2C6FE30373FD}" presName="rootText1" presStyleLbl="node0" presStyleIdx="0" presStyleCnt="1" custScaleX="204763" custLinFactNeighborX="-4649" custLinFactNeighborY="-997">
        <dgm:presLayoutVars>
          <dgm:chMax/>
          <dgm:chPref val="3"/>
        </dgm:presLayoutVars>
      </dgm:prSet>
      <dgm:spPr/>
    </dgm:pt>
    <dgm:pt modelId="{280E0885-C744-4892-A958-26EC3506CE64}" type="pres">
      <dgm:prSet presAssocID="{BC13CE6A-9DBB-40E8-ACAF-2C6FE30373FD}" presName="titleText1" presStyleLbl="fgAcc0" presStyleIdx="0" presStyleCnt="1">
        <dgm:presLayoutVars>
          <dgm:chMax val="0"/>
          <dgm:chPref val="0"/>
        </dgm:presLayoutVars>
      </dgm:prSet>
      <dgm:spPr/>
    </dgm:pt>
    <dgm:pt modelId="{2077912F-F6AE-4E46-876D-74D9BA5509C5}" type="pres">
      <dgm:prSet presAssocID="{BC13CE6A-9DBB-40E8-ACAF-2C6FE30373FD}" presName="rootConnector1" presStyleLbl="node1" presStyleIdx="0" presStyleCnt="11"/>
      <dgm:spPr/>
    </dgm:pt>
    <dgm:pt modelId="{466061F3-6DA4-49CA-9A9A-1E8585FD4FD9}" type="pres">
      <dgm:prSet presAssocID="{BC13CE6A-9DBB-40E8-ACAF-2C6FE30373FD}" presName="hierChild2" presStyleCnt="0"/>
      <dgm:spPr/>
    </dgm:pt>
    <dgm:pt modelId="{1D4A6EA9-97C1-4415-AB45-A8D7387296DC}" type="pres">
      <dgm:prSet presAssocID="{5017975A-4195-4010-B36E-1003019808A4}" presName="Name37" presStyleLbl="parChTrans1D2" presStyleIdx="0" presStyleCnt="3"/>
      <dgm:spPr/>
    </dgm:pt>
    <dgm:pt modelId="{8D92488E-5454-418D-92C8-5F0A0E86B0F3}" type="pres">
      <dgm:prSet presAssocID="{FB34BB29-06BF-4887-89E5-9AB56AFE1D9B}" presName="hierRoot2" presStyleCnt="0">
        <dgm:presLayoutVars>
          <dgm:hierBranch val="init"/>
        </dgm:presLayoutVars>
      </dgm:prSet>
      <dgm:spPr/>
    </dgm:pt>
    <dgm:pt modelId="{E3F868AE-9849-436A-AC41-410EB95C9AE3}" type="pres">
      <dgm:prSet presAssocID="{FB34BB29-06BF-4887-89E5-9AB56AFE1D9B}" presName="rootComposite" presStyleCnt="0"/>
      <dgm:spPr/>
    </dgm:pt>
    <dgm:pt modelId="{68DC429D-7F3C-446B-BB16-D1213175AA42}" type="pres">
      <dgm:prSet presAssocID="{FB34BB29-06BF-4887-89E5-9AB56AFE1D9B}" presName="rootText" presStyleLbl="node1" presStyleIdx="0" presStyleCnt="11">
        <dgm:presLayoutVars>
          <dgm:chMax/>
          <dgm:chPref val="3"/>
        </dgm:presLayoutVars>
      </dgm:prSet>
      <dgm:spPr/>
    </dgm:pt>
    <dgm:pt modelId="{DAFDF285-03B7-4FBD-AAE5-7D64AAADAAEC}" type="pres">
      <dgm:prSet presAssocID="{FB34BB29-06BF-4887-89E5-9AB56AFE1D9B}" presName="titleText2" presStyleLbl="fgAcc1" presStyleIdx="0" presStyleCnt="11">
        <dgm:presLayoutVars>
          <dgm:chMax val="0"/>
          <dgm:chPref val="0"/>
        </dgm:presLayoutVars>
      </dgm:prSet>
      <dgm:spPr/>
    </dgm:pt>
    <dgm:pt modelId="{5D5C90A5-C8FE-4EB4-B321-5A26E9D1457D}" type="pres">
      <dgm:prSet presAssocID="{FB34BB29-06BF-4887-89E5-9AB56AFE1D9B}" presName="rootConnector" presStyleLbl="node2" presStyleIdx="0" presStyleCnt="0"/>
      <dgm:spPr/>
    </dgm:pt>
    <dgm:pt modelId="{7E8BDDB5-4D43-4BC1-AB52-F0D5D54AB16C}" type="pres">
      <dgm:prSet presAssocID="{FB34BB29-06BF-4887-89E5-9AB56AFE1D9B}" presName="hierChild4" presStyleCnt="0"/>
      <dgm:spPr/>
    </dgm:pt>
    <dgm:pt modelId="{A571761D-14C7-411A-AD1C-0CAE75AD8302}" type="pres">
      <dgm:prSet presAssocID="{5B1BDB14-DCCF-46A3-9C22-415FB3FD7E5C}" presName="Name37" presStyleLbl="parChTrans1D3" presStyleIdx="0" presStyleCnt="7"/>
      <dgm:spPr/>
    </dgm:pt>
    <dgm:pt modelId="{D6A5860B-9226-4B05-BCC9-2588EFB75241}" type="pres">
      <dgm:prSet presAssocID="{15251561-D0DA-4253-84F7-6953FB2E3C05}" presName="hierRoot2" presStyleCnt="0">
        <dgm:presLayoutVars>
          <dgm:hierBranch val="init"/>
        </dgm:presLayoutVars>
      </dgm:prSet>
      <dgm:spPr/>
    </dgm:pt>
    <dgm:pt modelId="{C77879FE-4260-4F0E-B198-FFE764D690B2}" type="pres">
      <dgm:prSet presAssocID="{15251561-D0DA-4253-84F7-6953FB2E3C05}" presName="rootComposite" presStyleCnt="0"/>
      <dgm:spPr/>
    </dgm:pt>
    <dgm:pt modelId="{DE1C32FE-2FBA-472A-8E93-FA2A7BAE2A52}" type="pres">
      <dgm:prSet presAssocID="{15251561-D0DA-4253-84F7-6953FB2E3C05}" presName="rootText" presStyleLbl="node1" presStyleIdx="1" presStyleCnt="11">
        <dgm:presLayoutVars>
          <dgm:chMax/>
          <dgm:chPref val="3"/>
        </dgm:presLayoutVars>
      </dgm:prSet>
      <dgm:spPr/>
    </dgm:pt>
    <dgm:pt modelId="{C9461FD0-706E-4AF6-9757-94D46A246B24}" type="pres">
      <dgm:prSet presAssocID="{15251561-D0DA-4253-84F7-6953FB2E3C05}" presName="titleText2" presStyleLbl="fgAcc1" presStyleIdx="1" presStyleCnt="11">
        <dgm:presLayoutVars>
          <dgm:chMax val="0"/>
          <dgm:chPref val="0"/>
        </dgm:presLayoutVars>
      </dgm:prSet>
      <dgm:spPr/>
    </dgm:pt>
    <dgm:pt modelId="{34B9320B-82EC-4C16-8806-B706324B9E59}" type="pres">
      <dgm:prSet presAssocID="{15251561-D0DA-4253-84F7-6953FB2E3C05}" presName="rootConnector" presStyleLbl="node3" presStyleIdx="0" presStyleCnt="0"/>
      <dgm:spPr/>
    </dgm:pt>
    <dgm:pt modelId="{EEC5E398-FCCB-4B3F-9F12-BDDA89B37088}" type="pres">
      <dgm:prSet presAssocID="{15251561-D0DA-4253-84F7-6953FB2E3C05}" presName="hierChild4" presStyleCnt="0"/>
      <dgm:spPr/>
    </dgm:pt>
    <dgm:pt modelId="{0B3555FB-DE25-47D5-A7BF-4BE928D1A3DA}" type="pres">
      <dgm:prSet presAssocID="{15251561-D0DA-4253-84F7-6953FB2E3C05}" presName="hierChild5" presStyleCnt="0"/>
      <dgm:spPr/>
    </dgm:pt>
    <dgm:pt modelId="{8327945E-E709-4E6D-B625-3DB397C519CF}" type="pres">
      <dgm:prSet presAssocID="{C7C795BD-12FD-4054-BC13-F7133770AE51}" presName="Name37" presStyleLbl="parChTrans1D3" presStyleIdx="1" presStyleCnt="7"/>
      <dgm:spPr/>
    </dgm:pt>
    <dgm:pt modelId="{75272903-A1F0-4F23-964A-9BB62EB83E39}" type="pres">
      <dgm:prSet presAssocID="{AF68C9BC-AB68-41CE-A311-46274BE8F14D}" presName="hierRoot2" presStyleCnt="0">
        <dgm:presLayoutVars>
          <dgm:hierBranch val="init"/>
        </dgm:presLayoutVars>
      </dgm:prSet>
      <dgm:spPr/>
    </dgm:pt>
    <dgm:pt modelId="{1AB176F4-0021-4231-A8EA-FAF23DE6B3AD}" type="pres">
      <dgm:prSet presAssocID="{AF68C9BC-AB68-41CE-A311-46274BE8F14D}" presName="rootComposite" presStyleCnt="0"/>
      <dgm:spPr/>
    </dgm:pt>
    <dgm:pt modelId="{E0B9FE0C-0F10-441B-AB91-11F21257A420}" type="pres">
      <dgm:prSet presAssocID="{AF68C9BC-AB68-41CE-A311-46274BE8F14D}" presName="rootText" presStyleLbl="node1" presStyleIdx="2" presStyleCnt="11">
        <dgm:presLayoutVars>
          <dgm:chMax/>
          <dgm:chPref val="3"/>
        </dgm:presLayoutVars>
      </dgm:prSet>
      <dgm:spPr/>
    </dgm:pt>
    <dgm:pt modelId="{70939A82-6DE5-4812-A052-7437D3E0E31F}" type="pres">
      <dgm:prSet presAssocID="{AF68C9BC-AB68-41CE-A311-46274BE8F14D}" presName="titleText2" presStyleLbl="fgAcc1" presStyleIdx="2" presStyleCnt="11">
        <dgm:presLayoutVars>
          <dgm:chMax val="0"/>
          <dgm:chPref val="0"/>
        </dgm:presLayoutVars>
      </dgm:prSet>
      <dgm:spPr/>
    </dgm:pt>
    <dgm:pt modelId="{92D75A91-3A51-4CBE-8163-5A724FBDF446}" type="pres">
      <dgm:prSet presAssocID="{AF68C9BC-AB68-41CE-A311-46274BE8F14D}" presName="rootConnector" presStyleLbl="node3" presStyleIdx="0" presStyleCnt="0"/>
      <dgm:spPr/>
    </dgm:pt>
    <dgm:pt modelId="{855A00F8-BAA2-4F11-8E0C-AD0184597B06}" type="pres">
      <dgm:prSet presAssocID="{AF68C9BC-AB68-41CE-A311-46274BE8F14D}" presName="hierChild4" presStyleCnt="0"/>
      <dgm:spPr/>
    </dgm:pt>
    <dgm:pt modelId="{79D1D780-4EAB-46CE-A01E-B8683A0B9F46}" type="pres">
      <dgm:prSet presAssocID="{AF68C9BC-AB68-41CE-A311-46274BE8F14D}" presName="hierChild5" presStyleCnt="0"/>
      <dgm:spPr/>
    </dgm:pt>
    <dgm:pt modelId="{EF441FCF-E78B-427C-80C5-A291887FD32D}" type="pres">
      <dgm:prSet presAssocID="{4FB57BCE-C8F2-403F-BB79-3D684D4DC46D}" presName="Name37" presStyleLbl="parChTrans1D3" presStyleIdx="2" presStyleCnt="7"/>
      <dgm:spPr/>
    </dgm:pt>
    <dgm:pt modelId="{466C8809-015B-46F2-940A-430F3EBEC3C9}" type="pres">
      <dgm:prSet presAssocID="{4B5C0431-51F8-41E3-A354-B64E91B94DE2}" presName="hierRoot2" presStyleCnt="0">
        <dgm:presLayoutVars>
          <dgm:hierBranch val="init"/>
        </dgm:presLayoutVars>
      </dgm:prSet>
      <dgm:spPr/>
    </dgm:pt>
    <dgm:pt modelId="{5B2F3810-70C0-40E6-BFF7-58A77F6875F7}" type="pres">
      <dgm:prSet presAssocID="{4B5C0431-51F8-41E3-A354-B64E91B94DE2}" presName="rootComposite" presStyleCnt="0"/>
      <dgm:spPr/>
    </dgm:pt>
    <dgm:pt modelId="{192ACB67-C87E-4ECF-97CB-8705F0CB67D9}" type="pres">
      <dgm:prSet presAssocID="{4B5C0431-51F8-41E3-A354-B64E91B94DE2}" presName="rootText" presStyleLbl="node1" presStyleIdx="3" presStyleCnt="11" custScaleX="133648">
        <dgm:presLayoutVars>
          <dgm:chMax/>
          <dgm:chPref val="3"/>
        </dgm:presLayoutVars>
      </dgm:prSet>
      <dgm:spPr/>
    </dgm:pt>
    <dgm:pt modelId="{D0B666A1-16BE-46C2-97BE-EDBB44E0178C}" type="pres">
      <dgm:prSet presAssocID="{4B5C0431-51F8-41E3-A354-B64E91B94DE2}" presName="titleText2" presStyleLbl="fgAcc1" presStyleIdx="3" presStyleCnt="11">
        <dgm:presLayoutVars>
          <dgm:chMax val="0"/>
          <dgm:chPref val="0"/>
        </dgm:presLayoutVars>
      </dgm:prSet>
      <dgm:spPr/>
    </dgm:pt>
    <dgm:pt modelId="{2FE68992-50E2-44D2-A0BC-097F6B21F89B}" type="pres">
      <dgm:prSet presAssocID="{4B5C0431-51F8-41E3-A354-B64E91B94DE2}" presName="rootConnector" presStyleLbl="node3" presStyleIdx="0" presStyleCnt="0"/>
      <dgm:spPr/>
    </dgm:pt>
    <dgm:pt modelId="{1C912615-E663-4832-B05B-FC685241A485}" type="pres">
      <dgm:prSet presAssocID="{4B5C0431-51F8-41E3-A354-B64E91B94DE2}" presName="hierChild4" presStyleCnt="0"/>
      <dgm:spPr/>
    </dgm:pt>
    <dgm:pt modelId="{97D240EE-6B78-4447-9533-3747700E5A5F}" type="pres">
      <dgm:prSet presAssocID="{4B5C0431-51F8-41E3-A354-B64E91B94DE2}" presName="hierChild5" presStyleCnt="0"/>
      <dgm:spPr/>
    </dgm:pt>
    <dgm:pt modelId="{8FACF95B-D449-4EF3-8D59-2B568D1EAFEF}" type="pres">
      <dgm:prSet presAssocID="{F21E15D0-D9C2-43FB-ACD7-B91E79D5975C}" presName="Name37" presStyleLbl="parChTrans1D3" presStyleIdx="3" presStyleCnt="7"/>
      <dgm:spPr/>
    </dgm:pt>
    <dgm:pt modelId="{EF257E29-18B4-4B25-9171-E157870BB071}" type="pres">
      <dgm:prSet presAssocID="{521E5B01-415B-4D57-88E2-40185180D562}" presName="hierRoot2" presStyleCnt="0">
        <dgm:presLayoutVars>
          <dgm:hierBranch val="init"/>
        </dgm:presLayoutVars>
      </dgm:prSet>
      <dgm:spPr/>
    </dgm:pt>
    <dgm:pt modelId="{320066A2-27E0-4B41-AC9F-A84201EF8C5E}" type="pres">
      <dgm:prSet presAssocID="{521E5B01-415B-4D57-88E2-40185180D562}" presName="rootComposite" presStyleCnt="0"/>
      <dgm:spPr/>
    </dgm:pt>
    <dgm:pt modelId="{A96DF9A7-BFF1-4712-B64D-2F3499E562E4}" type="pres">
      <dgm:prSet presAssocID="{521E5B01-415B-4D57-88E2-40185180D562}" presName="rootText" presStyleLbl="node1" presStyleIdx="4" presStyleCnt="11">
        <dgm:presLayoutVars>
          <dgm:chMax/>
          <dgm:chPref val="3"/>
        </dgm:presLayoutVars>
      </dgm:prSet>
      <dgm:spPr/>
    </dgm:pt>
    <dgm:pt modelId="{C7EC98A2-2B1D-42A0-AF52-39B5B6851D43}" type="pres">
      <dgm:prSet presAssocID="{521E5B01-415B-4D57-88E2-40185180D562}" presName="titleText2" presStyleLbl="fgAcc1" presStyleIdx="4" presStyleCnt="11">
        <dgm:presLayoutVars>
          <dgm:chMax val="0"/>
          <dgm:chPref val="0"/>
        </dgm:presLayoutVars>
      </dgm:prSet>
      <dgm:spPr/>
    </dgm:pt>
    <dgm:pt modelId="{D9CD813F-F627-4B03-B46A-205AD3DF1DA7}" type="pres">
      <dgm:prSet presAssocID="{521E5B01-415B-4D57-88E2-40185180D562}" presName="rootConnector" presStyleLbl="node3" presStyleIdx="0" presStyleCnt="0"/>
      <dgm:spPr/>
    </dgm:pt>
    <dgm:pt modelId="{9B631B1F-E3F9-49CD-9742-D4B245B28CAD}" type="pres">
      <dgm:prSet presAssocID="{521E5B01-415B-4D57-88E2-40185180D562}" presName="hierChild4" presStyleCnt="0"/>
      <dgm:spPr/>
    </dgm:pt>
    <dgm:pt modelId="{490EC248-CD31-4889-BBBC-CB66EE92BDE3}" type="pres">
      <dgm:prSet presAssocID="{521E5B01-415B-4D57-88E2-40185180D562}" presName="hierChild5" presStyleCnt="0"/>
      <dgm:spPr/>
    </dgm:pt>
    <dgm:pt modelId="{89167843-E5F6-401F-9143-61CF28841FDE}" type="pres">
      <dgm:prSet presAssocID="{FB34BB29-06BF-4887-89E5-9AB56AFE1D9B}" presName="hierChild5" presStyleCnt="0"/>
      <dgm:spPr/>
    </dgm:pt>
    <dgm:pt modelId="{7F8539F7-70D7-4349-A9A7-95CB978719F7}" type="pres">
      <dgm:prSet presAssocID="{970394E2-CFB3-44FF-8C08-6906D8DCAAF5}" presName="Name37" presStyleLbl="parChTrans1D2" presStyleIdx="1" presStyleCnt="3"/>
      <dgm:spPr/>
    </dgm:pt>
    <dgm:pt modelId="{B161E946-794F-4FE1-A91A-D27245AA8539}" type="pres">
      <dgm:prSet presAssocID="{601E629A-D9FE-43D2-865A-252095B4C4C5}" presName="hierRoot2" presStyleCnt="0">
        <dgm:presLayoutVars>
          <dgm:hierBranch val="init"/>
        </dgm:presLayoutVars>
      </dgm:prSet>
      <dgm:spPr/>
    </dgm:pt>
    <dgm:pt modelId="{2262D124-03D6-4EEA-9A07-7DA44989B6CE}" type="pres">
      <dgm:prSet presAssocID="{601E629A-D9FE-43D2-865A-252095B4C4C5}" presName="rootComposite" presStyleCnt="0"/>
      <dgm:spPr/>
    </dgm:pt>
    <dgm:pt modelId="{979A8D03-03D9-4864-BB5A-82B404DB9F96}" type="pres">
      <dgm:prSet presAssocID="{601E629A-D9FE-43D2-865A-252095B4C4C5}" presName="rootText" presStyleLbl="node1" presStyleIdx="5" presStyleCnt="11">
        <dgm:presLayoutVars>
          <dgm:chMax/>
          <dgm:chPref val="3"/>
        </dgm:presLayoutVars>
      </dgm:prSet>
      <dgm:spPr/>
    </dgm:pt>
    <dgm:pt modelId="{4D0FC34B-5B16-4BE4-90ED-C98F23065FD7}" type="pres">
      <dgm:prSet presAssocID="{601E629A-D9FE-43D2-865A-252095B4C4C5}" presName="titleText2" presStyleLbl="fgAcc1" presStyleIdx="5" presStyleCnt="11">
        <dgm:presLayoutVars>
          <dgm:chMax val="0"/>
          <dgm:chPref val="0"/>
        </dgm:presLayoutVars>
      </dgm:prSet>
      <dgm:spPr/>
    </dgm:pt>
    <dgm:pt modelId="{BA4074A2-FB32-40D6-BBE0-BE652A2B2E6C}" type="pres">
      <dgm:prSet presAssocID="{601E629A-D9FE-43D2-865A-252095B4C4C5}" presName="rootConnector" presStyleLbl="node2" presStyleIdx="0" presStyleCnt="0"/>
      <dgm:spPr/>
    </dgm:pt>
    <dgm:pt modelId="{6C86EBB2-85D4-45FC-8AFD-D8657F49F556}" type="pres">
      <dgm:prSet presAssocID="{601E629A-D9FE-43D2-865A-252095B4C4C5}" presName="hierChild4" presStyleCnt="0"/>
      <dgm:spPr/>
    </dgm:pt>
    <dgm:pt modelId="{A9E42DA0-1516-4E15-9BF5-388F3B847B8E}" type="pres">
      <dgm:prSet presAssocID="{601E629A-D9FE-43D2-865A-252095B4C4C5}" presName="hierChild5" presStyleCnt="0"/>
      <dgm:spPr/>
    </dgm:pt>
    <dgm:pt modelId="{375AB4FE-014A-41EA-9972-AF7EC12BC85C}" type="pres">
      <dgm:prSet presAssocID="{EA171814-40AE-4ECA-8C0E-58D1193BF279}" presName="Name37" presStyleLbl="parChTrans1D2" presStyleIdx="2" presStyleCnt="3"/>
      <dgm:spPr/>
    </dgm:pt>
    <dgm:pt modelId="{B13BBD45-9A00-488F-B034-F0719B20798D}" type="pres">
      <dgm:prSet presAssocID="{BD059510-63DB-42CD-8BC0-F4DEFFBBA126}" presName="hierRoot2" presStyleCnt="0">
        <dgm:presLayoutVars>
          <dgm:hierBranch val="init"/>
        </dgm:presLayoutVars>
      </dgm:prSet>
      <dgm:spPr/>
    </dgm:pt>
    <dgm:pt modelId="{8FC6FD3A-25B3-4C58-BD25-F0BE5815A7A0}" type="pres">
      <dgm:prSet presAssocID="{BD059510-63DB-42CD-8BC0-F4DEFFBBA126}" presName="rootComposite" presStyleCnt="0"/>
      <dgm:spPr/>
    </dgm:pt>
    <dgm:pt modelId="{2D37F673-A713-4B5A-9F46-24A3E8593938}" type="pres">
      <dgm:prSet presAssocID="{BD059510-63DB-42CD-8BC0-F4DEFFBBA126}" presName="rootText" presStyleLbl="node1" presStyleIdx="6" presStyleCnt="11">
        <dgm:presLayoutVars>
          <dgm:chMax/>
          <dgm:chPref val="3"/>
        </dgm:presLayoutVars>
      </dgm:prSet>
      <dgm:spPr/>
    </dgm:pt>
    <dgm:pt modelId="{61F08A4D-C499-45A8-BE7E-59F357BDAB03}" type="pres">
      <dgm:prSet presAssocID="{BD059510-63DB-42CD-8BC0-F4DEFFBBA126}" presName="titleText2" presStyleLbl="fgAcc1" presStyleIdx="6" presStyleCnt="11">
        <dgm:presLayoutVars>
          <dgm:chMax val="0"/>
          <dgm:chPref val="0"/>
        </dgm:presLayoutVars>
      </dgm:prSet>
      <dgm:spPr/>
    </dgm:pt>
    <dgm:pt modelId="{FBF9390F-75C5-4948-B5CE-026D57B8C2FB}" type="pres">
      <dgm:prSet presAssocID="{BD059510-63DB-42CD-8BC0-F4DEFFBBA126}" presName="rootConnector" presStyleLbl="node2" presStyleIdx="0" presStyleCnt="0"/>
      <dgm:spPr/>
    </dgm:pt>
    <dgm:pt modelId="{1C43A449-2411-4372-B231-B75CB523FD53}" type="pres">
      <dgm:prSet presAssocID="{BD059510-63DB-42CD-8BC0-F4DEFFBBA126}" presName="hierChild4" presStyleCnt="0"/>
      <dgm:spPr/>
    </dgm:pt>
    <dgm:pt modelId="{673EBE67-40A7-4315-A21C-E86023715EFB}" type="pres">
      <dgm:prSet presAssocID="{5C1A8B3B-BE3C-4AAE-9495-5B6BE43DFCCF}" presName="Name37" presStyleLbl="parChTrans1D3" presStyleIdx="4" presStyleCnt="7"/>
      <dgm:spPr/>
    </dgm:pt>
    <dgm:pt modelId="{5B2E598C-B420-42CC-8BCF-0A3156CDC480}" type="pres">
      <dgm:prSet presAssocID="{6AAC12E8-E0AF-47E8-96EC-998019FD4F49}" presName="hierRoot2" presStyleCnt="0">
        <dgm:presLayoutVars>
          <dgm:hierBranch val="init"/>
        </dgm:presLayoutVars>
      </dgm:prSet>
      <dgm:spPr/>
    </dgm:pt>
    <dgm:pt modelId="{76F742D1-3B90-41A5-AAAF-54C8F51164C0}" type="pres">
      <dgm:prSet presAssocID="{6AAC12E8-E0AF-47E8-96EC-998019FD4F49}" presName="rootComposite" presStyleCnt="0"/>
      <dgm:spPr/>
    </dgm:pt>
    <dgm:pt modelId="{9709197F-5222-4DA4-820A-3A2AFFC38E34}" type="pres">
      <dgm:prSet presAssocID="{6AAC12E8-E0AF-47E8-96EC-998019FD4F49}" presName="rootText" presStyleLbl="node1" presStyleIdx="7" presStyleCnt="11" custScaleX="114177">
        <dgm:presLayoutVars>
          <dgm:chMax/>
          <dgm:chPref val="3"/>
        </dgm:presLayoutVars>
      </dgm:prSet>
      <dgm:spPr/>
    </dgm:pt>
    <dgm:pt modelId="{042A0476-C533-4781-985D-5C19E20600C5}" type="pres">
      <dgm:prSet presAssocID="{6AAC12E8-E0AF-47E8-96EC-998019FD4F49}" presName="titleText2" presStyleLbl="fgAcc1" presStyleIdx="7" presStyleCnt="11">
        <dgm:presLayoutVars>
          <dgm:chMax val="0"/>
          <dgm:chPref val="0"/>
        </dgm:presLayoutVars>
      </dgm:prSet>
      <dgm:spPr/>
    </dgm:pt>
    <dgm:pt modelId="{C6B0EEF6-0018-4961-97B1-A4F77564034D}" type="pres">
      <dgm:prSet presAssocID="{6AAC12E8-E0AF-47E8-96EC-998019FD4F49}" presName="rootConnector" presStyleLbl="node3" presStyleIdx="0" presStyleCnt="0"/>
      <dgm:spPr/>
    </dgm:pt>
    <dgm:pt modelId="{BC87A44A-0C8B-4237-B8EB-631E3F07BF7F}" type="pres">
      <dgm:prSet presAssocID="{6AAC12E8-E0AF-47E8-96EC-998019FD4F49}" presName="hierChild4" presStyleCnt="0"/>
      <dgm:spPr/>
    </dgm:pt>
    <dgm:pt modelId="{1C37B333-A87A-41DA-BBA9-737AE369A24E}" type="pres">
      <dgm:prSet presAssocID="{6AAC12E8-E0AF-47E8-96EC-998019FD4F49}" presName="hierChild5" presStyleCnt="0"/>
      <dgm:spPr/>
    </dgm:pt>
    <dgm:pt modelId="{088CA354-168A-4955-88AD-89F8C8004E20}" type="pres">
      <dgm:prSet presAssocID="{4095E677-C803-40F2-BA2C-06B2D5CB9189}" presName="Name37" presStyleLbl="parChTrans1D3" presStyleIdx="5" presStyleCnt="7"/>
      <dgm:spPr/>
    </dgm:pt>
    <dgm:pt modelId="{68FDF8B3-3195-4372-AFD0-506C01344C95}" type="pres">
      <dgm:prSet presAssocID="{A12A389E-087C-4684-8B80-36672DB114F5}" presName="hierRoot2" presStyleCnt="0">
        <dgm:presLayoutVars>
          <dgm:hierBranch val="init"/>
        </dgm:presLayoutVars>
      </dgm:prSet>
      <dgm:spPr/>
    </dgm:pt>
    <dgm:pt modelId="{8C806AF1-8178-4801-B772-CF23CB66A656}" type="pres">
      <dgm:prSet presAssocID="{A12A389E-087C-4684-8B80-36672DB114F5}" presName="rootComposite" presStyleCnt="0"/>
      <dgm:spPr/>
    </dgm:pt>
    <dgm:pt modelId="{9D49C236-10DA-4B19-8C58-AD67319B9E62}" type="pres">
      <dgm:prSet presAssocID="{A12A389E-087C-4684-8B80-36672DB114F5}" presName="rootText" presStyleLbl="node1" presStyleIdx="8" presStyleCnt="11">
        <dgm:presLayoutVars>
          <dgm:chMax/>
          <dgm:chPref val="3"/>
        </dgm:presLayoutVars>
      </dgm:prSet>
      <dgm:spPr/>
    </dgm:pt>
    <dgm:pt modelId="{DFEBFD06-9F5B-4899-BDCB-0913753ED40E}" type="pres">
      <dgm:prSet presAssocID="{A12A389E-087C-4684-8B80-36672DB114F5}" presName="titleText2" presStyleLbl="fgAcc1" presStyleIdx="8" presStyleCnt="11">
        <dgm:presLayoutVars>
          <dgm:chMax val="0"/>
          <dgm:chPref val="0"/>
        </dgm:presLayoutVars>
      </dgm:prSet>
      <dgm:spPr/>
    </dgm:pt>
    <dgm:pt modelId="{AD1C54D7-1A4C-4916-95CA-5AC6A47DE798}" type="pres">
      <dgm:prSet presAssocID="{A12A389E-087C-4684-8B80-36672DB114F5}" presName="rootConnector" presStyleLbl="node3" presStyleIdx="0" presStyleCnt="0"/>
      <dgm:spPr/>
    </dgm:pt>
    <dgm:pt modelId="{CB025AD3-A3B8-474C-AB5D-4685C34DA0B3}" type="pres">
      <dgm:prSet presAssocID="{A12A389E-087C-4684-8B80-36672DB114F5}" presName="hierChild4" presStyleCnt="0"/>
      <dgm:spPr/>
    </dgm:pt>
    <dgm:pt modelId="{2E6FCDBC-1159-4386-AE19-9A361CAAF47D}" type="pres">
      <dgm:prSet presAssocID="{6E5A40FF-A5A6-4883-829F-9957A254A858}" presName="Name37" presStyleLbl="parChTrans1D4" presStyleIdx="0" presStyleCnt="1"/>
      <dgm:spPr/>
    </dgm:pt>
    <dgm:pt modelId="{49791D1F-1788-421F-B099-F2B8EA590430}" type="pres">
      <dgm:prSet presAssocID="{38297F9C-9474-4AD2-AA7A-6CEFEB28698F}" presName="hierRoot2" presStyleCnt="0">
        <dgm:presLayoutVars>
          <dgm:hierBranch val="init"/>
        </dgm:presLayoutVars>
      </dgm:prSet>
      <dgm:spPr/>
    </dgm:pt>
    <dgm:pt modelId="{84D537BA-38C2-440D-BA2C-7F1D965D4B25}" type="pres">
      <dgm:prSet presAssocID="{38297F9C-9474-4AD2-AA7A-6CEFEB28698F}" presName="rootComposite" presStyleCnt="0"/>
      <dgm:spPr/>
    </dgm:pt>
    <dgm:pt modelId="{3F491F66-2E46-4797-8BB0-F3935652718F}" type="pres">
      <dgm:prSet presAssocID="{38297F9C-9474-4AD2-AA7A-6CEFEB28698F}" presName="rootText" presStyleLbl="node1" presStyleIdx="9" presStyleCnt="11">
        <dgm:presLayoutVars>
          <dgm:chMax/>
          <dgm:chPref val="3"/>
        </dgm:presLayoutVars>
      </dgm:prSet>
      <dgm:spPr/>
    </dgm:pt>
    <dgm:pt modelId="{AA22AD59-61AD-4F90-9E51-1004A7C9F8E4}" type="pres">
      <dgm:prSet presAssocID="{38297F9C-9474-4AD2-AA7A-6CEFEB28698F}" presName="titleText2" presStyleLbl="fgAcc1" presStyleIdx="9" presStyleCnt="11">
        <dgm:presLayoutVars>
          <dgm:chMax val="0"/>
          <dgm:chPref val="0"/>
        </dgm:presLayoutVars>
      </dgm:prSet>
      <dgm:spPr/>
    </dgm:pt>
    <dgm:pt modelId="{4F6BCC04-1A09-4231-83A0-C6163E9CEB5F}" type="pres">
      <dgm:prSet presAssocID="{38297F9C-9474-4AD2-AA7A-6CEFEB28698F}" presName="rootConnector" presStyleLbl="node4" presStyleIdx="0" presStyleCnt="0"/>
      <dgm:spPr/>
    </dgm:pt>
    <dgm:pt modelId="{1CA4F8A9-2D65-46AC-95AD-0ED3755BED53}" type="pres">
      <dgm:prSet presAssocID="{38297F9C-9474-4AD2-AA7A-6CEFEB28698F}" presName="hierChild4" presStyleCnt="0"/>
      <dgm:spPr/>
    </dgm:pt>
    <dgm:pt modelId="{4437A1C9-A46F-4515-9311-8368E55BC76C}" type="pres">
      <dgm:prSet presAssocID="{38297F9C-9474-4AD2-AA7A-6CEFEB28698F}" presName="hierChild5" presStyleCnt="0"/>
      <dgm:spPr/>
    </dgm:pt>
    <dgm:pt modelId="{959CF757-4A3E-4BB6-B668-7B1FA3D9DE61}" type="pres">
      <dgm:prSet presAssocID="{A12A389E-087C-4684-8B80-36672DB114F5}" presName="hierChild5" presStyleCnt="0"/>
      <dgm:spPr/>
    </dgm:pt>
    <dgm:pt modelId="{112BF888-3899-42EC-B3E4-722CE8F17367}" type="pres">
      <dgm:prSet presAssocID="{F26091CA-9A7F-4FC2-8A47-A9C0BC28AA7B}" presName="Name37" presStyleLbl="parChTrans1D3" presStyleIdx="6" presStyleCnt="7"/>
      <dgm:spPr/>
    </dgm:pt>
    <dgm:pt modelId="{F8265D33-443D-47A6-A534-88427041B639}" type="pres">
      <dgm:prSet presAssocID="{8D80ACDE-6374-4E5D-8652-138EE54D7787}" presName="hierRoot2" presStyleCnt="0">
        <dgm:presLayoutVars>
          <dgm:hierBranch val="init"/>
        </dgm:presLayoutVars>
      </dgm:prSet>
      <dgm:spPr/>
    </dgm:pt>
    <dgm:pt modelId="{1B92848D-3C70-4571-964A-1ABF4E1491E0}" type="pres">
      <dgm:prSet presAssocID="{8D80ACDE-6374-4E5D-8652-138EE54D7787}" presName="rootComposite" presStyleCnt="0"/>
      <dgm:spPr/>
    </dgm:pt>
    <dgm:pt modelId="{9B493CE9-6918-4E20-9D78-9F8950EE93B7}" type="pres">
      <dgm:prSet presAssocID="{8D80ACDE-6374-4E5D-8652-138EE54D7787}" presName="rootText" presStyleLbl="node1" presStyleIdx="10" presStyleCnt="11">
        <dgm:presLayoutVars>
          <dgm:chMax/>
          <dgm:chPref val="3"/>
        </dgm:presLayoutVars>
      </dgm:prSet>
      <dgm:spPr/>
    </dgm:pt>
    <dgm:pt modelId="{87445DE7-10BE-4079-885A-CFF7375AE985}" type="pres">
      <dgm:prSet presAssocID="{8D80ACDE-6374-4E5D-8652-138EE54D7787}" presName="titleText2" presStyleLbl="fgAcc1" presStyleIdx="10" presStyleCnt="11">
        <dgm:presLayoutVars>
          <dgm:chMax val="0"/>
          <dgm:chPref val="0"/>
        </dgm:presLayoutVars>
      </dgm:prSet>
      <dgm:spPr/>
    </dgm:pt>
    <dgm:pt modelId="{5AB32F75-457B-44BF-A8FD-F27D49CABF07}" type="pres">
      <dgm:prSet presAssocID="{8D80ACDE-6374-4E5D-8652-138EE54D7787}" presName="rootConnector" presStyleLbl="node3" presStyleIdx="0" presStyleCnt="0"/>
      <dgm:spPr/>
    </dgm:pt>
    <dgm:pt modelId="{07266A9B-523D-4D64-89B7-7AE11F478EA3}" type="pres">
      <dgm:prSet presAssocID="{8D80ACDE-6374-4E5D-8652-138EE54D7787}" presName="hierChild4" presStyleCnt="0"/>
      <dgm:spPr/>
    </dgm:pt>
    <dgm:pt modelId="{F67CB44A-0191-4FDD-A559-F6F229305C40}" type="pres">
      <dgm:prSet presAssocID="{8D80ACDE-6374-4E5D-8652-138EE54D7787}" presName="hierChild5" presStyleCnt="0"/>
      <dgm:spPr/>
    </dgm:pt>
    <dgm:pt modelId="{1D2CFCC0-42C1-4261-B532-F7C30F622401}" type="pres">
      <dgm:prSet presAssocID="{BD059510-63DB-42CD-8BC0-F4DEFFBBA126}" presName="hierChild5" presStyleCnt="0"/>
      <dgm:spPr/>
    </dgm:pt>
    <dgm:pt modelId="{53B879B7-3B5D-4C94-8AFD-6964FD3D0780}" type="pres">
      <dgm:prSet presAssocID="{BC13CE6A-9DBB-40E8-ACAF-2C6FE30373FD}" presName="hierChild3" presStyleCnt="0"/>
      <dgm:spPr/>
    </dgm:pt>
  </dgm:ptLst>
  <dgm:cxnLst>
    <dgm:cxn modelId="{0338BF01-A130-4575-B680-6832B2831C09}" type="presOf" srcId="{BC13CE6A-9DBB-40E8-ACAF-2C6FE30373FD}" destId="{85F523EC-77D4-4EC4-8544-EF59F6C9CD33}" srcOrd="0" destOrd="0" presId="urn:microsoft.com/office/officeart/2008/layout/NameandTitleOrganizationalChart"/>
    <dgm:cxn modelId="{6DC23404-5DE0-4EDE-9D35-7694F80DFB2C}" type="presOf" srcId="{0E244F49-22E9-4BEF-BB4E-823FFA02C6BD}" destId="{D0B666A1-16BE-46C2-97BE-EDBB44E0178C}" srcOrd="0" destOrd="0" presId="urn:microsoft.com/office/officeart/2008/layout/NameandTitleOrganizationalChart"/>
    <dgm:cxn modelId="{375DA604-5117-4811-AE38-DB19FEFCDCAE}" type="presOf" srcId="{F21E15D0-D9C2-43FB-ACD7-B91E79D5975C}" destId="{8FACF95B-D449-4EF3-8D59-2B568D1EAFEF}" srcOrd="0" destOrd="0" presId="urn:microsoft.com/office/officeart/2008/layout/NameandTitleOrganizationalChart"/>
    <dgm:cxn modelId="{3EABE806-54FD-4188-A266-5C991F5BACA1}" type="presOf" srcId="{38297F9C-9474-4AD2-AA7A-6CEFEB28698F}" destId="{4F6BCC04-1A09-4231-83A0-C6163E9CEB5F}" srcOrd="1" destOrd="0" presId="urn:microsoft.com/office/officeart/2008/layout/NameandTitleOrganizationalChart"/>
    <dgm:cxn modelId="{59A33808-5D5E-4A28-A353-88FCF744585E}" type="presOf" srcId="{85CC51CC-C44D-4CC9-A250-BEA99C8C6080}" destId="{C7EC98A2-2B1D-42A0-AF52-39B5B6851D43}" srcOrd="0" destOrd="0" presId="urn:microsoft.com/office/officeart/2008/layout/NameandTitleOrganizationalChart"/>
    <dgm:cxn modelId="{12D71109-0716-493B-9825-C240C6F64D6F}" type="presOf" srcId="{38297F9C-9474-4AD2-AA7A-6CEFEB28698F}" destId="{3F491F66-2E46-4797-8BB0-F3935652718F}" srcOrd="0" destOrd="0" presId="urn:microsoft.com/office/officeart/2008/layout/NameandTitleOrganizationalChart"/>
    <dgm:cxn modelId="{D2179809-2437-4A48-8B16-4B35DFC3F43C}" type="presOf" srcId="{332787FA-10F5-4FBC-9635-49D4EDC6522E}" destId="{70939A82-6DE5-4812-A052-7437D3E0E31F}" srcOrd="0" destOrd="0" presId="urn:microsoft.com/office/officeart/2008/layout/NameandTitleOrganizationalChart"/>
    <dgm:cxn modelId="{06192C0F-9535-493E-90A7-16D4E36BA74B}" type="presOf" srcId="{521E5B01-415B-4D57-88E2-40185180D562}" destId="{D9CD813F-F627-4B03-B46A-205AD3DF1DA7}" srcOrd="1" destOrd="0" presId="urn:microsoft.com/office/officeart/2008/layout/NameandTitleOrganizationalChart"/>
    <dgm:cxn modelId="{1770BD15-CBED-4CB6-B24A-DD27FEE49ACC}" type="presOf" srcId="{055FE660-8FB8-4952-B888-8D6A76A7A599}" destId="{585C09AC-07E2-4008-A571-2449B2164D1A}" srcOrd="0" destOrd="0" presId="urn:microsoft.com/office/officeart/2008/layout/NameandTitleOrganizationalChart"/>
    <dgm:cxn modelId="{4F7B5F1A-42DD-4CD7-920D-86C955C58A15}" type="presOf" srcId="{A12A389E-087C-4684-8B80-36672DB114F5}" destId="{9D49C236-10DA-4B19-8C58-AD67319B9E62}" srcOrd="0" destOrd="0" presId="urn:microsoft.com/office/officeart/2008/layout/NameandTitleOrganizationalChart"/>
    <dgm:cxn modelId="{CD3ACF1B-2B37-46A6-ADD2-A4EFBD84984A}" srcId="{BC13CE6A-9DBB-40E8-ACAF-2C6FE30373FD}" destId="{FB34BB29-06BF-4887-89E5-9AB56AFE1D9B}" srcOrd="0" destOrd="0" parTransId="{5017975A-4195-4010-B36E-1003019808A4}" sibTransId="{CC80C681-62AF-4316-ADE5-04D8D630CB95}"/>
    <dgm:cxn modelId="{0A3B051E-1B5C-4B83-867C-7908BD23FF10}" type="presOf" srcId="{6E5A40FF-A5A6-4883-829F-9957A254A858}" destId="{2E6FCDBC-1159-4386-AE19-9A361CAAF47D}" srcOrd="0" destOrd="0" presId="urn:microsoft.com/office/officeart/2008/layout/NameandTitleOrganizationalChart"/>
    <dgm:cxn modelId="{63ED9F1F-267F-4289-937F-766B19F0EFEB}" type="presOf" srcId="{6AAC12E8-E0AF-47E8-96EC-998019FD4F49}" destId="{9709197F-5222-4DA4-820A-3A2AFFC38E34}" srcOrd="0" destOrd="0" presId="urn:microsoft.com/office/officeart/2008/layout/NameandTitleOrganizationalChart"/>
    <dgm:cxn modelId="{3AA13B20-0FD7-400B-B82D-E99CC2B22EB6}" type="presOf" srcId="{AF68C9BC-AB68-41CE-A311-46274BE8F14D}" destId="{E0B9FE0C-0F10-441B-AB91-11F21257A420}" srcOrd="0" destOrd="0" presId="urn:microsoft.com/office/officeart/2008/layout/NameandTitleOrganizationalChart"/>
    <dgm:cxn modelId="{5409A922-C111-4BDA-AFC5-F02C957EFF0D}" srcId="{FB34BB29-06BF-4887-89E5-9AB56AFE1D9B}" destId="{4B5C0431-51F8-41E3-A354-B64E91B94DE2}" srcOrd="2" destOrd="0" parTransId="{4FB57BCE-C8F2-403F-BB79-3D684D4DC46D}" sibTransId="{0E244F49-22E9-4BEF-BB4E-823FFA02C6BD}"/>
    <dgm:cxn modelId="{C878DA28-CDA3-44F6-A94C-8725D4E350B0}" type="presOf" srcId="{BD059510-63DB-42CD-8BC0-F4DEFFBBA126}" destId="{FBF9390F-75C5-4948-B5CE-026D57B8C2FB}" srcOrd="1" destOrd="0" presId="urn:microsoft.com/office/officeart/2008/layout/NameandTitleOrganizationalChart"/>
    <dgm:cxn modelId="{0F7A8C29-F389-4DE4-9E8E-246C94A9BEF2}" type="presOf" srcId="{970394E2-CFB3-44FF-8C08-6906D8DCAAF5}" destId="{7F8539F7-70D7-4349-A9A7-95CB978719F7}" srcOrd="0" destOrd="0" presId="urn:microsoft.com/office/officeart/2008/layout/NameandTitleOrganizationalChart"/>
    <dgm:cxn modelId="{107E202D-6308-4A6A-9A22-BE662CE00AA4}" type="presOf" srcId="{6AAC12E8-E0AF-47E8-96EC-998019FD4F49}" destId="{C6B0EEF6-0018-4961-97B1-A4F77564034D}" srcOrd="1" destOrd="0" presId="urn:microsoft.com/office/officeart/2008/layout/NameandTitleOrganizationalChart"/>
    <dgm:cxn modelId="{ECE55837-3767-41C4-A609-F53D4F6E94D4}" type="presOf" srcId="{8D80ACDE-6374-4E5D-8652-138EE54D7787}" destId="{9B493CE9-6918-4E20-9D78-9F8950EE93B7}" srcOrd="0" destOrd="0" presId="urn:microsoft.com/office/officeart/2008/layout/NameandTitleOrganizationalChart"/>
    <dgm:cxn modelId="{3ED8603A-86E2-472C-933E-DD267814B701}" type="presOf" srcId="{AED84825-61A5-4CC7-A083-88F78C76BB52}" destId="{87445DE7-10BE-4079-885A-CFF7375AE985}" srcOrd="0" destOrd="0" presId="urn:microsoft.com/office/officeart/2008/layout/NameandTitleOrganizationalChart"/>
    <dgm:cxn modelId="{0F71873C-C592-4BD4-9F5D-50902010C5FB}" type="presOf" srcId="{601E629A-D9FE-43D2-865A-252095B4C4C5}" destId="{979A8D03-03D9-4864-BB5A-82B404DB9F96}" srcOrd="0" destOrd="0" presId="urn:microsoft.com/office/officeart/2008/layout/NameandTitleOrganizationalChart"/>
    <dgm:cxn modelId="{7C6C8C3C-BCD9-4457-8471-79BDF23BBD1C}" type="presOf" srcId="{AF68C9BC-AB68-41CE-A311-46274BE8F14D}" destId="{92D75A91-3A51-4CBE-8163-5A724FBDF446}" srcOrd="1" destOrd="0" presId="urn:microsoft.com/office/officeart/2008/layout/NameandTitleOrganizationalChart"/>
    <dgm:cxn modelId="{8135675C-458F-4DA8-8959-AAE3A2B75766}" type="presOf" srcId="{474F5167-200C-4F26-88C6-E4F09CCD85CD}" destId="{61F08A4D-C499-45A8-BE7E-59F357BDAB03}" srcOrd="0" destOrd="0" presId="urn:microsoft.com/office/officeart/2008/layout/NameandTitleOrganizationalChart"/>
    <dgm:cxn modelId="{2D3C825D-E628-41A7-AF4C-EB245AC97FCD}" type="presOf" srcId="{3D958DF5-C6B6-497D-B8EF-AE2E2D6EADCC}" destId="{042A0476-C533-4781-985D-5C19E20600C5}" srcOrd="0" destOrd="0" presId="urn:microsoft.com/office/officeart/2008/layout/NameandTitleOrganizationalChart"/>
    <dgm:cxn modelId="{A5B84642-768F-48CE-BB5F-9D150F2E9757}" srcId="{BD059510-63DB-42CD-8BC0-F4DEFFBBA126}" destId="{A12A389E-087C-4684-8B80-36672DB114F5}" srcOrd="1" destOrd="0" parTransId="{4095E677-C803-40F2-BA2C-06B2D5CB9189}" sibTransId="{EC0503A6-8B8F-48F9-984E-18C768EF6CF1}"/>
    <dgm:cxn modelId="{5315BB62-8D60-446C-9179-9F69F9B06F88}" type="presOf" srcId="{4095E677-C803-40F2-BA2C-06B2D5CB9189}" destId="{088CA354-168A-4955-88AD-89F8C8004E20}" srcOrd="0" destOrd="0" presId="urn:microsoft.com/office/officeart/2008/layout/NameandTitleOrganizationalChart"/>
    <dgm:cxn modelId="{F482D262-A8F7-4939-A75D-28AAD49014E9}" type="presOf" srcId="{521E5B01-415B-4D57-88E2-40185180D562}" destId="{A96DF9A7-BFF1-4712-B64D-2F3499E562E4}" srcOrd="0" destOrd="0" presId="urn:microsoft.com/office/officeart/2008/layout/NameandTitleOrganizationalChart"/>
    <dgm:cxn modelId="{61C54365-6D6B-438B-A683-68DA34E80784}" type="presOf" srcId="{CC80C681-62AF-4316-ADE5-04D8D630CB95}" destId="{DAFDF285-03B7-4FBD-AAE5-7D64AAADAAEC}" srcOrd="0" destOrd="0" presId="urn:microsoft.com/office/officeart/2008/layout/NameandTitleOrganizationalChart"/>
    <dgm:cxn modelId="{103F9A4A-332C-4501-9B7E-95BFAC85B336}" type="presOf" srcId="{4B5C0431-51F8-41E3-A354-B64E91B94DE2}" destId="{2FE68992-50E2-44D2-A0BC-097F6B21F89B}" srcOrd="1" destOrd="0" presId="urn:microsoft.com/office/officeart/2008/layout/NameandTitleOrganizationalChart"/>
    <dgm:cxn modelId="{CAE2616D-39FA-474E-9D68-E088FB8E9729}" type="presOf" srcId="{BC13CE6A-9DBB-40E8-ACAF-2C6FE30373FD}" destId="{2077912F-F6AE-4E46-876D-74D9BA5509C5}" srcOrd="1" destOrd="0" presId="urn:microsoft.com/office/officeart/2008/layout/NameandTitleOrganizationalChart"/>
    <dgm:cxn modelId="{7887536D-6508-473C-813D-AA56E5699065}" type="presOf" srcId="{15251561-D0DA-4253-84F7-6953FB2E3C05}" destId="{34B9320B-82EC-4C16-8806-B706324B9E59}" srcOrd="1" destOrd="0" presId="urn:microsoft.com/office/officeart/2008/layout/NameandTitleOrganizationalChart"/>
    <dgm:cxn modelId="{2EEF1D6F-B068-47B3-9F9B-DA20BDC273C4}" srcId="{FB34BB29-06BF-4887-89E5-9AB56AFE1D9B}" destId="{521E5B01-415B-4D57-88E2-40185180D562}" srcOrd="3" destOrd="0" parTransId="{F21E15D0-D9C2-43FB-ACD7-B91E79D5975C}" sibTransId="{85CC51CC-C44D-4CC9-A250-BEA99C8C6080}"/>
    <dgm:cxn modelId="{C5F63750-9E8D-43B0-A51B-B7A4BD0EDE0A}" type="presOf" srcId="{5B1BDB14-DCCF-46A3-9C22-415FB3FD7E5C}" destId="{A571761D-14C7-411A-AD1C-0CAE75AD8302}" srcOrd="0" destOrd="0" presId="urn:microsoft.com/office/officeart/2008/layout/NameandTitleOrganizationalChart"/>
    <dgm:cxn modelId="{9073A152-B419-452D-9ED0-DD81CF0DEFB3}" type="presOf" srcId="{EA171814-40AE-4ECA-8C0E-58D1193BF279}" destId="{375AB4FE-014A-41EA-9972-AF7EC12BC85C}" srcOrd="0" destOrd="0" presId="urn:microsoft.com/office/officeart/2008/layout/NameandTitleOrganizationalChart"/>
    <dgm:cxn modelId="{A1034E53-EBC9-4843-9DD5-8B05F5541948}" srcId="{BD059510-63DB-42CD-8BC0-F4DEFFBBA126}" destId="{8D80ACDE-6374-4E5D-8652-138EE54D7787}" srcOrd="2" destOrd="0" parTransId="{F26091CA-9A7F-4FC2-8A47-A9C0BC28AA7B}" sibTransId="{AED84825-61A5-4CC7-A083-88F78C76BB52}"/>
    <dgm:cxn modelId="{A46A1A74-C556-42EB-90F6-3C5CA2E579C1}" type="presOf" srcId="{8D80ACDE-6374-4E5D-8652-138EE54D7787}" destId="{5AB32F75-457B-44BF-A8FD-F27D49CABF07}" srcOrd="1" destOrd="0" presId="urn:microsoft.com/office/officeart/2008/layout/NameandTitleOrganizationalChart"/>
    <dgm:cxn modelId="{91E09956-207C-43F4-AE19-0627712B7BF7}" type="presOf" srcId="{FB34BB29-06BF-4887-89E5-9AB56AFE1D9B}" destId="{68DC429D-7F3C-446B-BB16-D1213175AA42}" srcOrd="0" destOrd="0" presId="urn:microsoft.com/office/officeart/2008/layout/NameandTitleOrganizationalChart"/>
    <dgm:cxn modelId="{3E98E156-11EC-4023-AF46-3BDFCFC71EFA}" type="presOf" srcId="{F26091CA-9A7F-4FC2-8A47-A9C0BC28AA7B}" destId="{112BF888-3899-42EC-B3E4-722CE8F17367}" srcOrd="0" destOrd="0" presId="urn:microsoft.com/office/officeart/2008/layout/NameandTitleOrganizationalChart"/>
    <dgm:cxn modelId="{7C55A758-507C-46BB-AED0-9D90FC0609DF}" type="presOf" srcId="{D5C00F8E-B5BA-4BC9-B69E-E251873A7C1F}" destId="{4D0FC34B-5B16-4BE4-90ED-C98F23065FD7}" srcOrd="0" destOrd="0" presId="urn:microsoft.com/office/officeart/2008/layout/NameandTitleOrganizationalChart"/>
    <dgm:cxn modelId="{B4B3F779-98B2-4E33-B911-9C1E45EA4B47}" type="presOf" srcId="{531A88D7-B484-41A8-B337-7BF9C8324140}" destId="{280E0885-C744-4892-A958-26EC3506CE64}" srcOrd="0" destOrd="0" presId="urn:microsoft.com/office/officeart/2008/layout/NameandTitleOrganizationalChart"/>
    <dgm:cxn modelId="{CB7BC585-9426-49AC-98A0-4174937DD756}" type="presOf" srcId="{1A1C21DB-9ADA-48E8-A0B8-33CF68BEF355}" destId="{C9461FD0-706E-4AF6-9757-94D46A246B24}" srcOrd="0" destOrd="0" presId="urn:microsoft.com/office/officeart/2008/layout/NameandTitleOrganizationalChart"/>
    <dgm:cxn modelId="{9A56B68A-EC7E-40DA-BE04-999AF26B77FA}" type="presOf" srcId="{EC0503A6-8B8F-48F9-984E-18C768EF6CF1}" destId="{DFEBFD06-9F5B-4899-BDCB-0913753ED40E}" srcOrd="0" destOrd="0" presId="urn:microsoft.com/office/officeart/2008/layout/NameandTitleOrganizationalChart"/>
    <dgm:cxn modelId="{A079868E-061D-4B5C-A03D-3A3C7140E25F}" type="presOf" srcId="{601E629A-D9FE-43D2-865A-252095B4C4C5}" destId="{BA4074A2-FB32-40D6-BBE0-BE652A2B2E6C}" srcOrd="1" destOrd="0" presId="urn:microsoft.com/office/officeart/2008/layout/NameandTitleOrganizationalChart"/>
    <dgm:cxn modelId="{99FB4C95-9AFA-4D6F-B4D4-E757A03A31DB}" srcId="{A12A389E-087C-4684-8B80-36672DB114F5}" destId="{38297F9C-9474-4AD2-AA7A-6CEFEB28698F}" srcOrd="0" destOrd="0" parTransId="{6E5A40FF-A5A6-4883-829F-9957A254A858}" sibTransId="{576E1F9B-1B25-47B2-AB4B-C96FA37270D7}"/>
    <dgm:cxn modelId="{B0EAE295-6DDB-4F4D-AC0A-C9CE46483F36}" type="presOf" srcId="{15251561-D0DA-4253-84F7-6953FB2E3C05}" destId="{DE1C32FE-2FBA-472A-8E93-FA2A7BAE2A52}" srcOrd="0" destOrd="0" presId="urn:microsoft.com/office/officeart/2008/layout/NameandTitleOrganizationalChart"/>
    <dgm:cxn modelId="{A0F62998-5628-405E-9ADE-24FADB0D5253}" type="presOf" srcId="{C7C795BD-12FD-4054-BC13-F7133770AE51}" destId="{8327945E-E709-4E6D-B625-3DB397C519CF}" srcOrd="0" destOrd="0" presId="urn:microsoft.com/office/officeart/2008/layout/NameandTitleOrganizationalChart"/>
    <dgm:cxn modelId="{C4E9BB98-FDC4-4FF2-80A5-8745EA6030DD}" type="presOf" srcId="{A12A389E-087C-4684-8B80-36672DB114F5}" destId="{AD1C54D7-1A4C-4916-95CA-5AC6A47DE798}" srcOrd="1" destOrd="0" presId="urn:microsoft.com/office/officeart/2008/layout/NameandTitleOrganizationalChart"/>
    <dgm:cxn modelId="{1C61ADA2-548E-4411-9E67-978C4BDF2C6E}" srcId="{FB34BB29-06BF-4887-89E5-9AB56AFE1D9B}" destId="{AF68C9BC-AB68-41CE-A311-46274BE8F14D}" srcOrd="1" destOrd="0" parTransId="{C7C795BD-12FD-4054-BC13-F7133770AE51}" sibTransId="{332787FA-10F5-4FBC-9635-49D4EDC6522E}"/>
    <dgm:cxn modelId="{9EBF60A3-60FB-4FDC-9A3B-F1710B5D905F}" srcId="{BC13CE6A-9DBB-40E8-ACAF-2C6FE30373FD}" destId="{BD059510-63DB-42CD-8BC0-F4DEFFBBA126}" srcOrd="2" destOrd="0" parTransId="{EA171814-40AE-4ECA-8C0E-58D1193BF279}" sibTransId="{474F5167-200C-4F26-88C6-E4F09CCD85CD}"/>
    <dgm:cxn modelId="{D4F653A3-3781-48EB-8D8C-A503FEE66D47}" srcId="{BD059510-63DB-42CD-8BC0-F4DEFFBBA126}" destId="{6AAC12E8-E0AF-47E8-96EC-998019FD4F49}" srcOrd="0" destOrd="0" parTransId="{5C1A8B3B-BE3C-4AAE-9495-5B6BE43DFCCF}" sibTransId="{3D958DF5-C6B6-497D-B8EF-AE2E2D6EADCC}"/>
    <dgm:cxn modelId="{967DF4A6-02EA-4945-89DC-F8433D11B75C}" type="presOf" srcId="{FB34BB29-06BF-4887-89E5-9AB56AFE1D9B}" destId="{5D5C90A5-C8FE-4EB4-B321-5A26E9D1457D}" srcOrd="1" destOrd="0" presId="urn:microsoft.com/office/officeart/2008/layout/NameandTitleOrganizationalChart"/>
    <dgm:cxn modelId="{6F3AF6AD-374E-45CA-9EB1-B0309596869B}" srcId="{FB34BB29-06BF-4887-89E5-9AB56AFE1D9B}" destId="{15251561-D0DA-4253-84F7-6953FB2E3C05}" srcOrd="0" destOrd="0" parTransId="{5B1BDB14-DCCF-46A3-9C22-415FB3FD7E5C}" sibTransId="{1A1C21DB-9ADA-48E8-A0B8-33CF68BEF355}"/>
    <dgm:cxn modelId="{DFDA3BB5-A8D6-4573-83B1-DFECD96E1681}" type="presOf" srcId="{5C1A8B3B-BE3C-4AAE-9495-5B6BE43DFCCF}" destId="{673EBE67-40A7-4315-A21C-E86023715EFB}" srcOrd="0" destOrd="0" presId="urn:microsoft.com/office/officeart/2008/layout/NameandTitleOrganizationalChart"/>
    <dgm:cxn modelId="{796490BA-3E98-4818-86C0-A7D548C39205}" type="presOf" srcId="{4FB57BCE-C8F2-403F-BB79-3D684D4DC46D}" destId="{EF441FCF-E78B-427C-80C5-A291887FD32D}" srcOrd="0" destOrd="0" presId="urn:microsoft.com/office/officeart/2008/layout/NameandTitleOrganizationalChart"/>
    <dgm:cxn modelId="{A9AF29BB-B034-49BA-B101-FCE8CCE7B3B8}" srcId="{055FE660-8FB8-4952-B888-8D6A76A7A599}" destId="{BC13CE6A-9DBB-40E8-ACAF-2C6FE30373FD}" srcOrd="0" destOrd="0" parTransId="{E91B94C5-43FE-4CC1-8C16-BC1643517345}" sibTransId="{531A88D7-B484-41A8-B337-7BF9C8324140}"/>
    <dgm:cxn modelId="{CB7723C5-0C10-44D3-BD84-65AAF9E38C50}" type="presOf" srcId="{5017975A-4195-4010-B36E-1003019808A4}" destId="{1D4A6EA9-97C1-4415-AB45-A8D7387296DC}" srcOrd="0" destOrd="0" presId="urn:microsoft.com/office/officeart/2008/layout/NameandTitleOrganizationalChart"/>
    <dgm:cxn modelId="{3C4BD8C7-D5AC-49D7-BE0D-107BE0ABAEA2}" srcId="{BC13CE6A-9DBB-40E8-ACAF-2C6FE30373FD}" destId="{601E629A-D9FE-43D2-865A-252095B4C4C5}" srcOrd="1" destOrd="0" parTransId="{970394E2-CFB3-44FF-8C08-6906D8DCAAF5}" sibTransId="{D5C00F8E-B5BA-4BC9-B69E-E251873A7C1F}"/>
    <dgm:cxn modelId="{5823D7EB-B1E3-433F-8EDD-30554AA318DA}" type="presOf" srcId="{4B5C0431-51F8-41E3-A354-B64E91B94DE2}" destId="{192ACB67-C87E-4ECF-97CB-8705F0CB67D9}" srcOrd="0" destOrd="0" presId="urn:microsoft.com/office/officeart/2008/layout/NameandTitleOrganizationalChart"/>
    <dgm:cxn modelId="{828983F2-FFE6-439C-A8EC-5385AD9950DA}" type="presOf" srcId="{BD059510-63DB-42CD-8BC0-F4DEFFBBA126}" destId="{2D37F673-A713-4B5A-9F46-24A3E8593938}" srcOrd="0" destOrd="0" presId="urn:microsoft.com/office/officeart/2008/layout/NameandTitleOrganizationalChart"/>
    <dgm:cxn modelId="{2544FBF3-307C-41D9-9918-00B9CC4EE5A2}" type="presOf" srcId="{576E1F9B-1B25-47B2-AB4B-C96FA37270D7}" destId="{AA22AD59-61AD-4F90-9E51-1004A7C9F8E4}" srcOrd="0" destOrd="0" presId="urn:microsoft.com/office/officeart/2008/layout/NameandTitleOrganizationalChart"/>
    <dgm:cxn modelId="{5F1E4A31-9B75-4A06-83A1-F4F09F310930}" type="presParOf" srcId="{585C09AC-07E2-4008-A571-2449B2164D1A}" destId="{DF8847C8-8DB2-41C8-BABC-A055DB242280}" srcOrd="0" destOrd="0" presId="urn:microsoft.com/office/officeart/2008/layout/NameandTitleOrganizationalChart"/>
    <dgm:cxn modelId="{EA04E833-F362-402D-B546-98E9B6467B4C}" type="presParOf" srcId="{DF8847C8-8DB2-41C8-BABC-A055DB242280}" destId="{93B125F1-BBA4-425C-ACAE-FB7B337871AE}" srcOrd="0" destOrd="0" presId="urn:microsoft.com/office/officeart/2008/layout/NameandTitleOrganizationalChart"/>
    <dgm:cxn modelId="{1003DBB9-4753-4079-8941-CFED6F7AAEF8}" type="presParOf" srcId="{93B125F1-BBA4-425C-ACAE-FB7B337871AE}" destId="{85F523EC-77D4-4EC4-8544-EF59F6C9CD33}" srcOrd="0" destOrd="0" presId="urn:microsoft.com/office/officeart/2008/layout/NameandTitleOrganizationalChart"/>
    <dgm:cxn modelId="{DD70884E-E651-48E0-8A6E-651AE0FA0037}" type="presParOf" srcId="{93B125F1-BBA4-425C-ACAE-FB7B337871AE}" destId="{280E0885-C744-4892-A958-26EC3506CE64}" srcOrd="1" destOrd="0" presId="urn:microsoft.com/office/officeart/2008/layout/NameandTitleOrganizationalChart"/>
    <dgm:cxn modelId="{4583BEAF-BA77-46E7-95C8-99B27D40EA48}" type="presParOf" srcId="{93B125F1-BBA4-425C-ACAE-FB7B337871AE}" destId="{2077912F-F6AE-4E46-876D-74D9BA5509C5}" srcOrd="2" destOrd="0" presId="urn:microsoft.com/office/officeart/2008/layout/NameandTitleOrganizationalChart"/>
    <dgm:cxn modelId="{52B2DB77-7D46-4A5D-991F-6720520C5BD2}" type="presParOf" srcId="{DF8847C8-8DB2-41C8-BABC-A055DB242280}" destId="{466061F3-6DA4-49CA-9A9A-1E8585FD4FD9}" srcOrd="1" destOrd="0" presId="urn:microsoft.com/office/officeart/2008/layout/NameandTitleOrganizationalChart"/>
    <dgm:cxn modelId="{ACDA6347-BF66-48F4-85C5-65BDBB381B07}" type="presParOf" srcId="{466061F3-6DA4-49CA-9A9A-1E8585FD4FD9}" destId="{1D4A6EA9-97C1-4415-AB45-A8D7387296DC}" srcOrd="0" destOrd="0" presId="urn:microsoft.com/office/officeart/2008/layout/NameandTitleOrganizationalChart"/>
    <dgm:cxn modelId="{065AFB09-1F62-46B0-AEAA-1876287D26D2}" type="presParOf" srcId="{466061F3-6DA4-49CA-9A9A-1E8585FD4FD9}" destId="{8D92488E-5454-418D-92C8-5F0A0E86B0F3}" srcOrd="1" destOrd="0" presId="urn:microsoft.com/office/officeart/2008/layout/NameandTitleOrganizationalChart"/>
    <dgm:cxn modelId="{E310F2C6-1984-47B0-A27F-EA4A11F14A42}" type="presParOf" srcId="{8D92488E-5454-418D-92C8-5F0A0E86B0F3}" destId="{E3F868AE-9849-436A-AC41-410EB95C9AE3}" srcOrd="0" destOrd="0" presId="urn:microsoft.com/office/officeart/2008/layout/NameandTitleOrganizationalChart"/>
    <dgm:cxn modelId="{CC99E4B2-4ACD-4E4A-B2B0-2ED5F130E006}" type="presParOf" srcId="{E3F868AE-9849-436A-AC41-410EB95C9AE3}" destId="{68DC429D-7F3C-446B-BB16-D1213175AA42}" srcOrd="0" destOrd="0" presId="urn:microsoft.com/office/officeart/2008/layout/NameandTitleOrganizationalChart"/>
    <dgm:cxn modelId="{E64B2E80-6718-4101-9ABE-1391D2AB8A1F}" type="presParOf" srcId="{E3F868AE-9849-436A-AC41-410EB95C9AE3}" destId="{DAFDF285-03B7-4FBD-AAE5-7D64AAADAAEC}" srcOrd="1" destOrd="0" presId="urn:microsoft.com/office/officeart/2008/layout/NameandTitleOrganizationalChart"/>
    <dgm:cxn modelId="{B795CCD8-3147-456F-9EB8-A3057DD4DCB2}" type="presParOf" srcId="{E3F868AE-9849-436A-AC41-410EB95C9AE3}" destId="{5D5C90A5-C8FE-4EB4-B321-5A26E9D1457D}" srcOrd="2" destOrd="0" presId="urn:microsoft.com/office/officeart/2008/layout/NameandTitleOrganizationalChart"/>
    <dgm:cxn modelId="{BABD7CC6-9AE2-4E42-A8A7-260FF6363117}" type="presParOf" srcId="{8D92488E-5454-418D-92C8-5F0A0E86B0F3}" destId="{7E8BDDB5-4D43-4BC1-AB52-F0D5D54AB16C}" srcOrd="1" destOrd="0" presId="urn:microsoft.com/office/officeart/2008/layout/NameandTitleOrganizationalChart"/>
    <dgm:cxn modelId="{2A9FBDC6-93A6-453A-82CD-28BC0DDA4809}" type="presParOf" srcId="{7E8BDDB5-4D43-4BC1-AB52-F0D5D54AB16C}" destId="{A571761D-14C7-411A-AD1C-0CAE75AD8302}" srcOrd="0" destOrd="0" presId="urn:microsoft.com/office/officeart/2008/layout/NameandTitleOrganizationalChart"/>
    <dgm:cxn modelId="{D21B845E-9760-47BB-B249-77F52496D281}" type="presParOf" srcId="{7E8BDDB5-4D43-4BC1-AB52-F0D5D54AB16C}" destId="{D6A5860B-9226-4B05-BCC9-2588EFB75241}" srcOrd="1" destOrd="0" presId="urn:microsoft.com/office/officeart/2008/layout/NameandTitleOrganizationalChart"/>
    <dgm:cxn modelId="{08330E9C-FC31-4980-86AA-B710F415C700}" type="presParOf" srcId="{D6A5860B-9226-4B05-BCC9-2588EFB75241}" destId="{C77879FE-4260-4F0E-B198-FFE764D690B2}" srcOrd="0" destOrd="0" presId="urn:microsoft.com/office/officeart/2008/layout/NameandTitleOrganizationalChart"/>
    <dgm:cxn modelId="{8A672D2E-56C2-41C8-874B-20C60FD8F0CA}" type="presParOf" srcId="{C77879FE-4260-4F0E-B198-FFE764D690B2}" destId="{DE1C32FE-2FBA-472A-8E93-FA2A7BAE2A52}" srcOrd="0" destOrd="0" presId="urn:microsoft.com/office/officeart/2008/layout/NameandTitleOrganizationalChart"/>
    <dgm:cxn modelId="{70AD8820-B2F2-427E-A965-77E978E8B362}" type="presParOf" srcId="{C77879FE-4260-4F0E-B198-FFE764D690B2}" destId="{C9461FD0-706E-4AF6-9757-94D46A246B24}" srcOrd="1" destOrd="0" presId="urn:microsoft.com/office/officeart/2008/layout/NameandTitleOrganizationalChart"/>
    <dgm:cxn modelId="{25210102-F1F4-4CB1-9579-6B5F7811EEA6}" type="presParOf" srcId="{C77879FE-4260-4F0E-B198-FFE764D690B2}" destId="{34B9320B-82EC-4C16-8806-B706324B9E59}" srcOrd="2" destOrd="0" presId="urn:microsoft.com/office/officeart/2008/layout/NameandTitleOrganizationalChart"/>
    <dgm:cxn modelId="{EC897BCC-5AF7-4829-BB5D-F8F5A4AC30E0}" type="presParOf" srcId="{D6A5860B-9226-4B05-BCC9-2588EFB75241}" destId="{EEC5E398-FCCB-4B3F-9F12-BDDA89B37088}" srcOrd="1" destOrd="0" presId="urn:microsoft.com/office/officeart/2008/layout/NameandTitleOrganizationalChart"/>
    <dgm:cxn modelId="{913087C7-19E5-4BDB-8725-90DF50F5931D}" type="presParOf" srcId="{D6A5860B-9226-4B05-BCC9-2588EFB75241}" destId="{0B3555FB-DE25-47D5-A7BF-4BE928D1A3DA}" srcOrd="2" destOrd="0" presId="urn:microsoft.com/office/officeart/2008/layout/NameandTitleOrganizationalChart"/>
    <dgm:cxn modelId="{7D48C5A1-8419-4801-A54C-B54D17192360}" type="presParOf" srcId="{7E8BDDB5-4D43-4BC1-AB52-F0D5D54AB16C}" destId="{8327945E-E709-4E6D-B625-3DB397C519CF}" srcOrd="2" destOrd="0" presId="urn:microsoft.com/office/officeart/2008/layout/NameandTitleOrganizationalChart"/>
    <dgm:cxn modelId="{51661B76-2C92-4661-99E1-9FF2D7DAA6F1}" type="presParOf" srcId="{7E8BDDB5-4D43-4BC1-AB52-F0D5D54AB16C}" destId="{75272903-A1F0-4F23-964A-9BB62EB83E39}" srcOrd="3" destOrd="0" presId="urn:microsoft.com/office/officeart/2008/layout/NameandTitleOrganizationalChart"/>
    <dgm:cxn modelId="{1525D44A-6E9E-4048-842C-C49BF2DB2654}" type="presParOf" srcId="{75272903-A1F0-4F23-964A-9BB62EB83E39}" destId="{1AB176F4-0021-4231-A8EA-FAF23DE6B3AD}" srcOrd="0" destOrd="0" presId="urn:microsoft.com/office/officeart/2008/layout/NameandTitleOrganizationalChart"/>
    <dgm:cxn modelId="{4FD776F8-0B0E-488F-887A-A25313BDBEB7}" type="presParOf" srcId="{1AB176F4-0021-4231-A8EA-FAF23DE6B3AD}" destId="{E0B9FE0C-0F10-441B-AB91-11F21257A420}" srcOrd="0" destOrd="0" presId="urn:microsoft.com/office/officeart/2008/layout/NameandTitleOrganizationalChart"/>
    <dgm:cxn modelId="{19C7B7C3-1AF2-4566-9C9A-744BE3C71161}" type="presParOf" srcId="{1AB176F4-0021-4231-A8EA-FAF23DE6B3AD}" destId="{70939A82-6DE5-4812-A052-7437D3E0E31F}" srcOrd="1" destOrd="0" presId="urn:microsoft.com/office/officeart/2008/layout/NameandTitleOrganizationalChart"/>
    <dgm:cxn modelId="{8F0EA080-8222-47A1-B062-DB933843A4C4}" type="presParOf" srcId="{1AB176F4-0021-4231-A8EA-FAF23DE6B3AD}" destId="{92D75A91-3A51-4CBE-8163-5A724FBDF446}" srcOrd="2" destOrd="0" presId="urn:microsoft.com/office/officeart/2008/layout/NameandTitleOrganizationalChart"/>
    <dgm:cxn modelId="{2B0B075D-1146-4F38-92CE-CB67B8ECD428}" type="presParOf" srcId="{75272903-A1F0-4F23-964A-9BB62EB83E39}" destId="{855A00F8-BAA2-4F11-8E0C-AD0184597B06}" srcOrd="1" destOrd="0" presId="urn:microsoft.com/office/officeart/2008/layout/NameandTitleOrganizationalChart"/>
    <dgm:cxn modelId="{D8B1837E-F94B-4FBD-B2F3-E774880CFBAB}" type="presParOf" srcId="{75272903-A1F0-4F23-964A-9BB62EB83E39}" destId="{79D1D780-4EAB-46CE-A01E-B8683A0B9F46}" srcOrd="2" destOrd="0" presId="urn:microsoft.com/office/officeart/2008/layout/NameandTitleOrganizationalChart"/>
    <dgm:cxn modelId="{EEDEC830-DED1-4430-A3E3-18EA8D61DD6B}" type="presParOf" srcId="{7E8BDDB5-4D43-4BC1-AB52-F0D5D54AB16C}" destId="{EF441FCF-E78B-427C-80C5-A291887FD32D}" srcOrd="4" destOrd="0" presId="urn:microsoft.com/office/officeart/2008/layout/NameandTitleOrganizationalChart"/>
    <dgm:cxn modelId="{FEE6F8B6-A5FE-44E6-B97C-4E725C2C0CC6}" type="presParOf" srcId="{7E8BDDB5-4D43-4BC1-AB52-F0D5D54AB16C}" destId="{466C8809-015B-46F2-940A-430F3EBEC3C9}" srcOrd="5" destOrd="0" presId="urn:microsoft.com/office/officeart/2008/layout/NameandTitleOrganizationalChart"/>
    <dgm:cxn modelId="{3C924361-13D5-4BDE-9BC5-785B668412FB}" type="presParOf" srcId="{466C8809-015B-46F2-940A-430F3EBEC3C9}" destId="{5B2F3810-70C0-40E6-BFF7-58A77F6875F7}" srcOrd="0" destOrd="0" presId="urn:microsoft.com/office/officeart/2008/layout/NameandTitleOrganizationalChart"/>
    <dgm:cxn modelId="{296A68F0-980A-45D6-8421-29E4615DB333}" type="presParOf" srcId="{5B2F3810-70C0-40E6-BFF7-58A77F6875F7}" destId="{192ACB67-C87E-4ECF-97CB-8705F0CB67D9}" srcOrd="0" destOrd="0" presId="urn:microsoft.com/office/officeart/2008/layout/NameandTitleOrganizationalChart"/>
    <dgm:cxn modelId="{4798472D-ED7C-4919-9FB5-51E53D929AD8}" type="presParOf" srcId="{5B2F3810-70C0-40E6-BFF7-58A77F6875F7}" destId="{D0B666A1-16BE-46C2-97BE-EDBB44E0178C}" srcOrd="1" destOrd="0" presId="urn:microsoft.com/office/officeart/2008/layout/NameandTitleOrganizationalChart"/>
    <dgm:cxn modelId="{C6004ED9-990E-4943-80AA-80B2652AC561}" type="presParOf" srcId="{5B2F3810-70C0-40E6-BFF7-58A77F6875F7}" destId="{2FE68992-50E2-44D2-A0BC-097F6B21F89B}" srcOrd="2" destOrd="0" presId="urn:microsoft.com/office/officeart/2008/layout/NameandTitleOrganizationalChart"/>
    <dgm:cxn modelId="{1105E0B8-7C6A-49E7-BA6F-5449FD118BCD}" type="presParOf" srcId="{466C8809-015B-46F2-940A-430F3EBEC3C9}" destId="{1C912615-E663-4832-B05B-FC685241A485}" srcOrd="1" destOrd="0" presId="urn:microsoft.com/office/officeart/2008/layout/NameandTitleOrganizationalChart"/>
    <dgm:cxn modelId="{105CD52A-9B8A-47A4-9605-A5DF64812E64}" type="presParOf" srcId="{466C8809-015B-46F2-940A-430F3EBEC3C9}" destId="{97D240EE-6B78-4447-9533-3747700E5A5F}" srcOrd="2" destOrd="0" presId="urn:microsoft.com/office/officeart/2008/layout/NameandTitleOrganizationalChart"/>
    <dgm:cxn modelId="{369A869C-CF31-4C95-BE16-B9ABC64F45F4}" type="presParOf" srcId="{7E8BDDB5-4D43-4BC1-AB52-F0D5D54AB16C}" destId="{8FACF95B-D449-4EF3-8D59-2B568D1EAFEF}" srcOrd="6" destOrd="0" presId="urn:microsoft.com/office/officeart/2008/layout/NameandTitleOrganizationalChart"/>
    <dgm:cxn modelId="{195DC22B-D05E-425B-AABB-D65F315F94CE}" type="presParOf" srcId="{7E8BDDB5-4D43-4BC1-AB52-F0D5D54AB16C}" destId="{EF257E29-18B4-4B25-9171-E157870BB071}" srcOrd="7" destOrd="0" presId="urn:microsoft.com/office/officeart/2008/layout/NameandTitleOrganizationalChart"/>
    <dgm:cxn modelId="{384F57A4-CE6A-40CC-85EF-0BFC9E10C0C3}" type="presParOf" srcId="{EF257E29-18B4-4B25-9171-E157870BB071}" destId="{320066A2-27E0-4B41-AC9F-A84201EF8C5E}" srcOrd="0" destOrd="0" presId="urn:microsoft.com/office/officeart/2008/layout/NameandTitleOrganizationalChart"/>
    <dgm:cxn modelId="{51196E45-83FE-4DEB-BAB1-232A002D9D7C}" type="presParOf" srcId="{320066A2-27E0-4B41-AC9F-A84201EF8C5E}" destId="{A96DF9A7-BFF1-4712-B64D-2F3499E562E4}" srcOrd="0" destOrd="0" presId="urn:microsoft.com/office/officeart/2008/layout/NameandTitleOrganizationalChart"/>
    <dgm:cxn modelId="{E6C3315B-2EBB-48EE-A047-2918226D7280}" type="presParOf" srcId="{320066A2-27E0-4B41-AC9F-A84201EF8C5E}" destId="{C7EC98A2-2B1D-42A0-AF52-39B5B6851D43}" srcOrd="1" destOrd="0" presId="urn:microsoft.com/office/officeart/2008/layout/NameandTitleOrganizationalChart"/>
    <dgm:cxn modelId="{0407D210-6AC9-4205-A12E-DF56A99F8DC2}" type="presParOf" srcId="{320066A2-27E0-4B41-AC9F-A84201EF8C5E}" destId="{D9CD813F-F627-4B03-B46A-205AD3DF1DA7}" srcOrd="2" destOrd="0" presId="urn:microsoft.com/office/officeart/2008/layout/NameandTitleOrganizationalChart"/>
    <dgm:cxn modelId="{87937DEC-E718-40CA-B216-B8131B553768}" type="presParOf" srcId="{EF257E29-18B4-4B25-9171-E157870BB071}" destId="{9B631B1F-E3F9-49CD-9742-D4B245B28CAD}" srcOrd="1" destOrd="0" presId="urn:microsoft.com/office/officeart/2008/layout/NameandTitleOrganizationalChart"/>
    <dgm:cxn modelId="{F875FDC3-1550-48DB-A624-7A307FA77588}" type="presParOf" srcId="{EF257E29-18B4-4B25-9171-E157870BB071}" destId="{490EC248-CD31-4889-BBBC-CB66EE92BDE3}" srcOrd="2" destOrd="0" presId="urn:microsoft.com/office/officeart/2008/layout/NameandTitleOrganizationalChart"/>
    <dgm:cxn modelId="{CBEE7691-99C8-4AEA-9C64-E462E3ABAF2C}" type="presParOf" srcId="{8D92488E-5454-418D-92C8-5F0A0E86B0F3}" destId="{89167843-E5F6-401F-9143-61CF28841FDE}" srcOrd="2" destOrd="0" presId="urn:microsoft.com/office/officeart/2008/layout/NameandTitleOrganizationalChart"/>
    <dgm:cxn modelId="{D732AE11-71A4-4747-9381-DD387E2FACE5}" type="presParOf" srcId="{466061F3-6DA4-49CA-9A9A-1E8585FD4FD9}" destId="{7F8539F7-70D7-4349-A9A7-95CB978719F7}" srcOrd="2" destOrd="0" presId="urn:microsoft.com/office/officeart/2008/layout/NameandTitleOrganizationalChart"/>
    <dgm:cxn modelId="{18F5400B-F786-4231-84B5-B2D46165CD6F}" type="presParOf" srcId="{466061F3-6DA4-49CA-9A9A-1E8585FD4FD9}" destId="{B161E946-794F-4FE1-A91A-D27245AA8539}" srcOrd="3" destOrd="0" presId="urn:microsoft.com/office/officeart/2008/layout/NameandTitleOrganizationalChart"/>
    <dgm:cxn modelId="{1AC463D0-E3A2-449D-94C9-D9AF520D8346}" type="presParOf" srcId="{B161E946-794F-4FE1-A91A-D27245AA8539}" destId="{2262D124-03D6-4EEA-9A07-7DA44989B6CE}" srcOrd="0" destOrd="0" presId="urn:microsoft.com/office/officeart/2008/layout/NameandTitleOrganizationalChart"/>
    <dgm:cxn modelId="{1DEC14E6-4729-4CEA-B379-9D53325B687E}" type="presParOf" srcId="{2262D124-03D6-4EEA-9A07-7DA44989B6CE}" destId="{979A8D03-03D9-4864-BB5A-82B404DB9F96}" srcOrd="0" destOrd="0" presId="urn:microsoft.com/office/officeart/2008/layout/NameandTitleOrganizationalChart"/>
    <dgm:cxn modelId="{4A8E68F4-7D7A-482A-9DE9-2D79947A39FA}" type="presParOf" srcId="{2262D124-03D6-4EEA-9A07-7DA44989B6CE}" destId="{4D0FC34B-5B16-4BE4-90ED-C98F23065FD7}" srcOrd="1" destOrd="0" presId="urn:microsoft.com/office/officeart/2008/layout/NameandTitleOrganizationalChart"/>
    <dgm:cxn modelId="{1DC15A6B-AE59-4A3F-9299-4C3AFBCE7822}" type="presParOf" srcId="{2262D124-03D6-4EEA-9A07-7DA44989B6CE}" destId="{BA4074A2-FB32-40D6-BBE0-BE652A2B2E6C}" srcOrd="2" destOrd="0" presId="urn:microsoft.com/office/officeart/2008/layout/NameandTitleOrganizationalChart"/>
    <dgm:cxn modelId="{2C35F094-56CB-4158-A1DB-69451192AB8E}" type="presParOf" srcId="{B161E946-794F-4FE1-A91A-D27245AA8539}" destId="{6C86EBB2-85D4-45FC-8AFD-D8657F49F556}" srcOrd="1" destOrd="0" presId="urn:microsoft.com/office/officeart/2008/layout/NameandTitleOrganizationalChart"/>
    <dgm:cxn modelId="{A11A936B-05C8-4A48-8C9E-F2F3122FEC82}" type="presParOf" srcId="{B161E946-794F-4FE1-A91A-D27245AA8539}" destId="{A9E42DA0-1516-4E15-9BF5-388F3B847B8E}" srcOrd="2" destOrd="0" presId="urn:microsoft.com/office/officeart/2008/layout/NameandTitleOrganizationalChart"/>
    <dgm:cxn modelId="{761FD637-2854-40B1-A075-891CE2436A82}" type="presParOf" srcId="{466061F3-6DA4-49CA-9A9A-1E8585FD4FD9}" destId="{375AB4FE-014A-41EA-9972-AF7EC12BC85C}" srcOrd="4" destOrd="0" presId="urn:microsoft.com/office/officeart/2008/layout/NameandTitleOrganizationalChart"/>
    <dgm:cxn modelId="{51EAC894-08E7-49BC-ACD0-525F1B0BD16D}" type="presParOf" srcId="{466061F3-6DA4-49CA-9A9A-1E8585FD4FD9}" destId="{B13BBD45-9A00-488F-B034-F0719B20798D}" srcOrd="5" destOrd="0" presId="urn:microsoft.com/office/officeart/2008/layout/NameandTitleOrganizationalChart"/>
    <dgm:cxn modelId="{3B2218AE-E819-45A8-88EC-5E9DE1C94D33}" type="presParOf" srcId="{B13BBD45-9A00-488F-B034-F0719B20798D}" destId="{8FC6FD3A-25B3-4C58-BD25-F0BE5815A7A0}" srcOrd="0" destOrd="0" presId="urn:microsoft.com/office/officeart/2008/layout/NameandTitleOrganizationalChart"/>
    <dgm:cxn modelId="{8B93ED4B-2462-4CCB-A1FD-68BBC6929FB4}" type="presParOf" srcId="{8FC6FD3A-25B3-4C58-BD25-F0BE5815A7A0}" destId="{2D37F673-A713-4B5A-9F46-24A3E8593938}" srcOrd="0" destOrd="0" presId="urn:microsoft.com/office/officeart/2008/layout/NameandTitleOrganizationalChart"/>
    <dgm:cxn modelId="{3E934C24-B9CF-41B4-B839-DD446410C387}" type="presParOf" srcId="{8FC6FD3A-25B3-4C58-BD25-F0BE5815A7A0}" destId="{61F08A4D-C499-45A8-BE7E-59F357BDAB03}" srcOrd="1" destOrd="0" presId="urn:microsoft.com/office/officeart/2008/layout/NameandTitleOrganizationalChart"/>
    <dgm:cxn modelId="{B05F4182-AAF3-4C73-8FF3-CBF24802F578}" type="presParOf" srcId="{8FC6FD3A-25B3-4C58-BD25-F0BE5815A7A0}" destId="{FBF9390F-75C5-4948-B5CE-026D57B8C2FB}" srcOrd="2" destOrd="0" presId="urn:microsoft.com/office/officeart/2008/layout/NameandTitleOrganizationalChart"/>
    <dgm:cxn modelId="{74A093B8-27C7-4B1C-98A1-648DFA23AAFA}" type="presParOf" srcId="{B13BBD45-9A00-488F-B034-F0719B20798D}" destId="{1C43A449-2411-4372-B231-B75CB523FD53}" srcOrd="1" destOrd="0" presId="urn:microsoft.com/office/officeart/2008/layout/NameandTitleOrganizationalChart"/>
    <dgm:cxn modelId="{C1554F13-8F79-4C53-B041-2645EEC26DFE}" type="presParOf" srcId="{1C43A449-2411-4372-B231-B75CB523FD53}" destId="{673EBE67-40A7-4315-A21C-E86023715EFB}" srcOrd="0" destOrd="0" presId="urn:microsoft.com/office/officeart/2008/layout/NameandTitleOrganizationalChart"/>
    <dgm:cxn modelId="{6A7D61EA-FF17-4791-9BC0-3FD9B45E2BC2}" type="presParOf" srcId="{1C43A449-2411-4372-B231-B75CB523FD53}" destId="{5B2E598C-B420-42CC-8BCF-0A3156CDC480}" srcOrd="1" destOrd="0" presId="urn:microsoft.com/office/officeart/2008/layout/NameandTitleOrganizationalChart"/>
    <dgm:cxn modelId="{BFEBE064-9C97-44BC-99C7-B6CA937D285F}" type="presParOf" srcId="{5B2E598C-B420-42CC-8BCF-0A3156CDC480}" destId="{76F742D1-3B90-41A5-AAAF-54C8F51164C0}" srcOrd="0" destOrd="0" presId="urn:microsoft.com/office/officeart/2008/layout/NameandTitleOrganizationalChart"/>
    <dgm:cxn modelId="{85B3100A-21CC-4037-BA8F-3DBB1B0D19C2}" type="presParOf" srcId="{76F742D1-3B90-41A5-AAAF-54C8F51164C0}" destId="{9709197F-5222-4DA4-820A-3A2AFFC38E34}" srcOrd="0" destOrd="0" presId="urn:microsoft.com/office/officeart/2008/layout/NameandTitleOrganizationalChart"/>
    <dgm:cxn modelId="{4B59B313-DBAD-4A71-B02F-9A335E379F29}" type="presParOf" srcId="{76F742D1-3B90-41A5-AAAF-54C8F51164C0}" destId="{042A0476-C533-4781-985D-5C19E20600C5}" srcOrd="1" destOrd="0" presId="urn:microsoft.com/office/officeart/2008/layout/NameandTitleOrganizationalChart"/>
    <dgm:cxn modelId="{553990D5-8EEA-470B-BB37-98D29DEF54B2}" type="presParOf" srcId="{76F742D1-3B90-41A5-AAAF-54C8F51164C0}" destId="{C6B0EEF6-0018-4961-97B1-A4F77564034D}" srcOrd="2" destOrd="0" presId="urn:microsoft.com/office/officeart/2008/layout/NameandTitleOrganizationalChart"/>
    <dgm:cxn modelId="{32C0DCD6-E18F-4832-8CAD-73C08CE117B4}" type="presParOf" srcId="{5B2E598C-B420-42CC-8BCF-0A3156CDC480}" destId="{BC87A44A-0C8B-4237-B8EB-631E3F07BF7F}" srcOrd="1" destOrd="0" presId="urn:microsoft.com/office/officeart/2008/layout/NameandTitleOrganizationalChart"/>
    <dgm:cxn modelId="{A7506D8E-B251-4BCC-88D1-59E277E51263}" type="presParOf" srcId="{5B2E598C-B420-42CC-8BCF-0A3156CDC480}" destId="{1C37B333-A87A-41DA-BBA9-737AE369A24E}" srcOrd="2" destOrd="0" presId="urn:microsoft.com/office/officeart/2008/layout/NameandTitleOrganizationalChart"/>
    <dgm:cxn modelId="{C658CF52-AAA8-4BB8-A0B4-3820F6545AB1}" type="presParOf" srcId="{1C43A449-2411-4372-B231-B75CB523FD53}" destId="{088CA354-168A-4955-88AD-89F8C8004E20}" srcOrd="2" destOrd="0" presId="urn:microsoft.com/office/officeart/2008/layout/NameandTitleOrganizationalChart"/>
    <dgm:cxn modelId="{355D9C83-6DA4-4388-BF4C-5B695C8E5EC9}" type="presParOf" srcId="{1C43A449-2411-4372-B231-B75CB523FD53}" destId="{68FDF8B3-3195-4372-AFD0-506C01344C95}" srcOrd="3" destOrd="0" presId="urn:microsoft.com/office/officeart/2008/layout/NameandTitleOrganizationalChart"/>
    <dgm:cxn modelId="{9D1AE376-8E75-4711-AAEF-1B4A89E469EF}" type="presParOf" srcId="{68FDF8B3-3195-4372-AFD0-506C01344C95}" destId="{8C806AF1-8178-4801-B772-CF23CB66A656}" srcOrd="0" destOrd="0" presId="urn:microsoft.com/office/officeart/2008/layout/NameandTitleOrganizationalChart"/>
    <dgm:cxn modelId="{4BF2166A-4B0E-4A01-990B-B1861C13E12F}" type="presParOf" srcId="{8C806AF1-8178-4801-B772-CF23CB66A656}" destId="{9D49C236-10DA-4B19-8C58-AD67319B9E62}" srcOrd="0" destOrd="0" presId="urn:microsoft.com/office/officeart/2008/layout/NameandTitleOrganizationalChart"/>
    <dgm:cxn modelId="{851C7C14-C643-49D9-9990-2F64016434B4}" type="presParOf" srcId="{8C806AF1-8178-4801-B772-CF23CB66A656}" destId="{DFEBFD06-9F5B-4899-BDCB-0913753ED40E}" srcOrd="1" destOrd="0" presId="urn:microsoft.com/office/officeart/2008/layout/NameandTitleOrganizationalChart"/>
    <dgm:cxn modelId="{ABBEA1F0-A3BF-425D-94FA-4D5D8C471D70}" type="presParOf" srcId="{8C806AF1-8178-4801-B772-CF23CB66A656}" destId="{AD1C54D7-1A4C-4916-95CA-5AC6A47DE798}" srcOrd="2" destOrd="0" presId="urn:microsoft.com/office/officeart/2008/layout/NameandTitleOrganizationalChart"/>
    <dgm:cxn modelId="{CC8C421F-AE8D-4216-9082-9870551FC7C3}" type="presParOf" srcId="{68FDF8B3-3195-4372-AFD0-506C01344C95}" destId="{CB025AD3-A3B8-474C-AB5D-4685C34DA0B3}" srcOrd="1" destOrd="0" presId="urn:microsoft.com/office/officeart/2008/layout/NameandTitleOrganizationalChart"/>
    <dgm:cxn modelId="{367D2777-E87D-47A0-A21C-074BF983F920}" type="presParOf" srcId="{CB025AD3-A3B8-474C-AB5D-4685C34DA0B3}" destId="{2E6FCDBC-1159-4386-AE19-9A361CAAF47D}" srcOrd="0" destOrd="0" presId="urn:microsoft.com/office/officeart/2008/layout/NameandTitleOrganizationalChart"/>
    <dgm:cxn modelId="{EEFC44FE-54BE-4B39-837B-DCF5E7BF785F}" type="presParOf" srcId="{CB025AD3-A3B8-474C-AB5D-4685C34DA0B3}" destId="{49791D1F-1788-421F-B099-F2B8EA590430}" srcOrd="1" destOrd="0" presId="urn:microsoft.com/office/officeart/2008/layout/NameandTitleOrganizationalChart"/>
    <dgm:cxn modelId="{9C6E9EA0-F982-4220-B09A-84FBD048604C}" type="presParOf" srcId="{49791D1F-1788-421F-B099-F2B8EA590430}" destId="{84D537BA-38C2-440D-BA2C-7F1D965D4B25}" srcOrd="0" destOrd="0" presId="urn:microsoft.com/office/officeart/2008/layout/NameandTitleOrganizationalChart"/>
    <dgm:cxn modelId="{090B0E54-B1F6-40BC-9DAA-7DF682D21AB4}" type="presParOf" srcId="{84D537BA-38C2-440D-BA2C-7F1D965D4B25}" destId="{3F491F66-2E46-4797-8BB0-F3935652718F}" srcOrd="0" destOrd="0" presId="urn:microsoft.com/office/officeart/2008/layout/NameandTitleOrganizationalChart"/>
    <dgm:cxn modelId="{E62FD4D5-0C58-4E51-9152-65845352350A}" type="presParOf" srcId="{84D537BA-38C2-440D-BA2C-7F1D965D4B25}" destId="{AA22AD59-61AD-4F90-9E51-1004A7C9F8E4}" srcOrd="1" destOrd="0" presId="urn:microsoft.com/office/officeart/2008/layout/NameandTitleOrganizationalChart"/>
    <dgm:cxn modelId="{F25F751A-31A7-494E-99CE-A34912BD92EC}" type="presParOf" srcId="{84D537BA-38C2-440D-BA2C-7F1D965D4B25}" destId="{4F6BCC04-1A09-4231-83A0-C6163E9CEB5F}" srcOrd="2" destOrd="0" presId="urn:microsoft.com/office/officeart/2008/layout/NameandTitleOrganizationalChart"/>
    <dgm:cxn modelId="{79DC0C8D-EE1C-4BEF-81CC-CA6D308DE6EB}" type="presParOf" srcId="{49791D1F-1788-421F-B099-F2B8EA590430}" destId="{1CA4F8A9-2D65-46AC-95AD-0ED3755BED53}" srcOrd="1" destOrd="0" presId="urn:microsoft.com/office/officeart/2008/layout/NameandTitleOrganizationalChart"/>
    <dgm:cxn modelId="{968FA995-27FF-4241-9474-B4EEF8AC761F}" type="presParOf" srcId="{49791D1F-1788-421F-B099-F2B8EA590430}" destId="{4437A1C9-A46F-4515-9311-8368E55BC76C}" srcOrd="2" destOrd="0" presId="urn:microsoft.com/office/officeart/2008/layout/NameandTitleOrganizationalChart"/>
    <dgm:cxn modelId="{A95D2FB4-2E53-40B1-A75D-9689B85EFD7A}" type="presParOf" srcId="{68FDF8B3-3195-4372-AFD0-506C01344C95}" destId="{959CF757-4A3E-4BB6-B668-7B1FA3D9DE61}" srcOrd="2" destOrd="0" presId="urn:microsoft.com/office/officeart/2008/layout/NameandTitleOrganizationalChart"/>
    <dgm:cxn modelId="{C176D5C4-9470-469D-84C4-9159D999AB27}" type="presParOf" srcId="{1C43A449-2411-4372-B231-B75CB523FD53}" destId="{112BF888-3899-42EC-B3E4-722CE8F17367}" srcOrd="4" destOrd="0" presId="urn:microsoft.com/office/officeart/2008/layout/NameandTitleOrganizationalChart"/>
    <dgm:cxn modelId="{6A9468CD-3A7B-4038-8420-D685D3A8D274}" type="presParOf" srcId="{1C43A449-2411-4372-B231-B75CB523FD53}" destId="{F8265D33-443D-47A6-A534-88427041B639}" srcOrd="5" destOrd="0" presId="urn:microsoft.com/office/officeart/2008/layout/NameandTitleOrganizationalChart"/>
    <dgm:cxn modelId="{B52EDF57-2263-4F94-B896-E444A556F064}" type="presParOf" srcId="{F8265D33-443D-47A6-A534-88427041B639}" destId="{1B92848D-3C70-4571-964A-1ABF4E1491E0}" srcOrd="0" destOrd="0" presId="urn:microsoft.com/office/officeart/2008/layout/NameandTitleOrganizationalChart"/>
    <dgm:cxn modelId="{FDA3E221-703E-44B8-9952-927DE02D6B50}" type="presParOf" srcId="{1B92848D-3C70-4571-964A-1ABF4E1491E0}" destId="{9B493CE9-6918-4E20-9D78-9F8950EE93B7}" srcOrd="0" destOrd="0" presId="urn:microsoft.com/office/officeart/2008/layout/NameandTitleOrganizationalChart"/>
    <dgm:cxn modelId="{C206BD85-2CD2-4431-8C5F-0E64964D7004}" type="presParOf" srcId="{1B92848D-3C70-4571-964A-1ABF4E1491E0}" destId="{87445DE7-10BE-4079-885A-CFF7375AE985}" srcOrd="1" destOrd="0" presId="urn:microsoft.com/office/officeart/2008/layout/NameandTitleOrganizationalChart"/>
    <dgm:cxn modelId="{078BFD6C-D3C3-40C7-8D08-9A2A1DEC12CF}" type="presParOf" srcId="{1B92848D-3C70-4571-964A-1ABF4E1491E0}" destId="{5AB32F75-457B-44BF-A8FD-F27D49CABF07}" srcOrd="2" destOrd="0" presId="urn:microsoft.com/office/officeart/2008/layout/NameandTitleOrganizationalChart"/>
    <dgm:cxn modelId="{C147D6D1-18BB-473C-9A35-917D2C159867}" type="presParOf" srcId="{F8265D33-443D-47A6-A534-88427041B639}" destId="{07266A9B-523D-4D64-89B7-7AE11F478EA3}" srcOrd="1" destOrd="0" presId="urn:microsoft.com/office/officeart/2008/layout/NameandTitleOrganizationalChart"/>
    <dgm:cxn modelId="{FEB098F4-E648-45D4-BFFC-88658C64F4A1}" type="presParOf" srcId="{F8265D33-443D-47A6-A534-88427041B639}" destId="{F67CB44A-0191-4FDD-A559-F6F229305C40}" srcOrd="2" destOrd="0" presId="urn:microsoft.com/office/officeart/2008/layout/NameandTitleOrganizationalChart"/>
    <dgm:cxn modelId="{CBDB8574-CF2C-4820-B76D-13DBE1421A3C}" type="presParOf" srcId="{B13BBD45-9A00-488F-B034-F0719B20798D}" destId="{1D2CFCC0-42C1-4261-B532-F7C30F622401}" srcOrd="2" destOrd="0" presId="urn:microsoft.com/office/officeart/2008/layout/NameandTitleOrganizationalChart"/>
    <dgm:cxn modelId="{BA0A7323-BF6F-4774-8405-46D5DC0A80B4}" type="presParOf" srcId="{DF8847C8-8DB2-41C8-BABC-A055DB242280}" destId="{53B879B7-3B5D-4C94-8AFD-6964FD3D078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4DB911-E412-49D0-AA49-A95A130AF110}" type="doc">
      <dgm:prSet loTypeId="urn:microsoft.com/office/officeart/2005/8/layout/vList6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E6480536-6730-4FBC-975B-E49D612C0522}">
      <dgm:prSet phldrT="[Texto]"/>
      <dgm:spPr/>
      <dgm:t>
        <a:bodyPr/>
        <a:lstStyle/>
        <a:p>
          <a:r>
            <a:rPr lang="es-ES" dirty="0"/>
            <a:t>Volumen</a:t>
          </a:r>
        </a:p>
      </dgm:t>
    </dgm:pt>
    <dgm:pt modelId="{E27727E4-D7A2-4B34-A582-721FFD519779}" type="parTrans" cxnId="{5E5A7855-92A3-46E2-A0E7-309C3629A591}">
      <dgm:prSet/>
      <dgm:spPr/>
      <dgm:t>
        <a:bodyPr/>
        <a:lstStyle/>
        <a:p>
          <a:endParaRPr lang="es-ES"/>
        </a:p>
      </dgm:t>
    </dgm:pt>
    <dgm:pt modelId="{1FFFE57F-D404-4168-8BED-670B13A90AAA}" type="sibTrans" cxnId="{5E5A7855-92A3-46E2-A0E7-309C3629A591}">
      <dgm:prSet/>
      <dgm:spPr/>
      <dgm:t>
        <a:bodyPr/>
        <a:lstStyle/>
        <a:p>
          <a:endParaRPr lang="es-ES"/>
        </a:p>
      </dgm:t>
    </dgm:pt>
    <dgm:pt modelId="{3B1D3A12-8D08-421E-A3A7-83F21BDCD89C}">
      <dgm:prSet phldrT="[Texto]"/>
      <dgm:spPr/>
      <dgm:t>
        <a:bodyPr/>
        <a:lstStyle/>
        <a:p>
          <a:r>
            <a:rPr lang="es-ES" dirty="0"/>
            <a:t>Terabytes, Archivos, registros</a:t>
          </a:r>
        </a:p>
      </dgm:t>
    </dgm:pt>
    <dgm:pt modelId="{41EC5F79-FD25-4B8A-BA4A-4178D01E026E}" type="parTrans" cxnId="{7457C841-40A4-4F86-BA39-23DC01DD1423}">
      <dgm:prSet/>
      <dgm:spPr/>
      <dgm:t>
        <a:bodyPr/>
        <a:lstStyle/>
        <a:p>
          <a:endParaRPr lang="es-ES"/>
        </a:p>
      </dgm:t>
    </dgm:pt>
    <dgm:pt modelId="{D0147E81-0F70-4FC2-A051-9CF0746BD4A4}" type="sibTrans" cxnId="{7457C841-40A4-4F86-BA39-23DC01DD1423}">
      <dgm:prSet/>
      <dgm:spPr/>
      <dgm:t>
        <a:bodyPr/>
        <a:lstStyle/>
        <a:p>
          <a:endParaRPr lang="es-ES"/>
        </a:p>
      </dgm:t>
    </dgm:pt>
    <dgm:pt modelId="{98D050E2-11C4-4B38-89CC-044E4A55DFDF}">
      <dgm:prSet phldrT="[Texto]"/>
      <dgm:spPr/>
      <dgm:t>
        <a:bodyPr/>
        <a:lstStyle/>
        <a:p>
          <a:r>
            <a:rPr lang="es-ES" dirty="0"/>
            <a:t>Velocidad</a:t>
          </a:r>
        </a:p>
      </dgm:t>
    </dgm:pt>
    <dgm:pt modelId="{F32D28F2-C6BD-40D6-8997-58D8806B3940}" type="parTrans" cxnId="{8AE02EE6-1BE8-4DC4-94DE-EF5A7061741B}">
      <dgm:prSet/>
      <dgm:spPr/>
      <dgm:t>
        <a:bodyPr/>
        <a:lstStyle/>
        <a:p>
          <a:endParaRPr lang="es-ES"/>
        </a:p>
      </dgm:t>
    </dgm:pt>
    <dgm:pt modelId="{9666120E-E304-49A1-AAAF-DA125F7BFF1C}" type="sibTrans" cxnId="{8AE02EE6-1BE8-4DC4-94DE-EF5A7061741B}">
      <dgm:prSet/>
      <dgm:spPr/>
      <dgm:t>
        <a:bodyPr/>
        <a:lstStyle/>
        <a:p>
          <a:endParaRPr lang="es-ES"/>
        </a:p>
      </dgm:t>
    </dgm:pt>
    <dgm:pt modelId="{1DCC648E-B193-4751-BCD6-56EA7E570B9F}">
      <dgm:prSet phldrT="[Texto]"/>
      <dgm:spPr/>
      <dgm:t>
        <a:bodyPr/>
        <a:lstStyle/>
        <a:p>
          <a:r>
            <a:rPr lang="es-ES" dirty="0"/>
            <a:t>Procesamiento por lotes</a:t>
          </a:r>
        </a:p>
      </dgm:t>
    </dgm:pt>
    <dgm:pt modelId="{FE784C86-CEEC-4558-861B-9033F3515FE1}" type="parTrans" cxnId="{3BA31771-8C83-4BC9-AED3-9875AAB2EA90}">
      <dgm:prSet/>
      <dgm:spPr/>
      <dgm:t>
        <a:bodyPr/>
        <a:lstStyle/>
        <a:p>
          <a:endParaRPr lang="es-ES"/>
        </a:p>
      </dgm:t>
    </dgm:pt>
    <dgm:pt modelId="{DA2C1C8A-16BF-49C1-8A7A-F36F41A6F5F1}" type="sibTrans" cxnId="{3BA31771-8C83-4BC9-AED3-9875AAB2EA90}">
      <dgm:prSet/>
      <dgm:spPr/>
      <dgm:t>
        <a:bodyPr/>
        <a:lstStyle/>
        <a:p>
          <a:endParaRPr lang="es-ES"/>
        </a:p>
      </dgm:t>
    </dgm:pt>
    <dgm:pt modelId="{AB37CFBE-80B1-45D4-BD15-9C5ABA2AF7CF}">
      <dgm:prSet phldrT="[Texto]"/>
      <dgm:spPr/>
      <dgm:t>
        <a:bodyPr/>
        <a:lstStyle/>
        <a:p>
          <a:r>
            <a:rPr lang="es-ES" dirty="0"/>
            <a:t>Transacciones</a:t>
          </a:r>
        </a:p>
      </dgm:t>
    </dgm:pt>
    <dgm:pt modelId="{F3E3E158-AD6A-4375-BB0E-B6C0876ACBF9}" type="parTrans" cxnId="{272CF5B9-EBDB-405F-BEE3-8ED53224116C}">
      <dgm:prSet/>
      <dgm:spPr/>
      <dgm:t>
        <a:bodyPr/>
        <a:lstStyle/>
        <a:p>
          <a:endParaRPr lang="es-ES"/>
        </a:p>
      </dgm:t>
    </dgm:pt>
    <dgm:pt modelId="{6900AE95-1E92-4E14-9561-42CF537A2286}" type="sibTrans" cxnId="{272CF5B9-EBDB-405F-BEE3-8ED53224116C}">
      <dgm:prSet/>
      <dgm:spPr/>
      <dgm:t>
        <a:bodyPr/>
        <a:lstStyle/>
        <a:p>
          <a:endParaRPr lang="es-ES"/>
        </a:p>
      </dgm:t>
    </dgm:pt>
    <dgm:pt modelId="{A710052C-42C7-4C50-BABD-DC74D962D71A}">
      <dgm:prSet phldrT="[Texto]"/>
      <dgm:spPr/>
      <dgm:t>
        <a:bodyPr/>
        <a:lstStyle/>
        <a:p>
          <a:r>
            <a:rPr lang="es-ES" dirty="0"/>
            <a:t>Tablas, Vistas…</a:t>
          </a:r>
        </a:p>
      </dgm:t>
    </dgm:pt>
    <dgm:pt modelId="{134020FD-A913-462C-89A0-A306998C04A4}" type="parTrans" cxnId="{5E7E8921-88F7-4670-8B41-7C2EF3232442}">
      <dgm:prSet/>
      <dgm:spPr/>
      <dgm:t>
        <a:bodyPr/>
        <a:lstStyle/>
        <a:p>
          <a:endParaRPr lang="es-ES"/>
        </a:p>
      </dgm:t>
    </dgm:pt>
    <dgm:pt modelId="{B0C56447-E175-432E-9AA9-FAEC46D22E58}" type="sibTrans" cxnId="{5E7E8921-88F7-4670-8B41-7C2EF3232442}">
      <dgm:prSet/>
      <dgm:spPr/>
      <dgm:t>
        <a:bodyPr/>
        <a:lstStyle/>
        <a:p>
          <a:endParaRPr lang="es-ES"/>
        </a:p>
      </dgm:t>
    </dgm:pt>
    <dgm:pt modelId="{40FAB9B0-F850-45DB-897F-CC94FD13C604}">
      <dgm:prSet phldrT="[Texto]"/>
      <dgm:spPr/>
      <dgm:t>
        <a:bodyPr/>
        <a:lstStyle/>
        <a:p>
          <a:r>
            <a:rPr lang="es-ES" dirty="0"/>
            <a:t>Tiempo cercano al real,</a:t>
          </a:r>
        </a:p>
      </dgm:t>
    </dgm:pt>
    <dgm:pt modelId="{7F266D88-5525-4BF6-B3CB-76E8A15167D3}" type="parTrans" cxnId="{D839DE72-BF70-4717-89E9-AC9909DE6C92}">
      <dgm:prSet/>
      <dgm:spPr/>
      <dgm:t>
        <a:bodyPr/>
        <a:lstStyle/>
        <a:p>
          <a:endParaRPr lang="es-ES"/>
        </a:p>
      </dgm:t>
    </dgm:pt>
    <dgm:pt modelId="{3FC0F60A-CB6F-4201-8E37-3315EA1A955B}" type="sibTrans" cxnId="{D839DE72-BF70-4717-89E9-AC9909DE6C92}">
      <dgm:prSet/>
      <dgm:spPr/>
      <dgm:t>
        <a:bodyPr/>
        <a:lstStyle/>
        <a:p>
          <a:endParaRPr lang="es-ES"/>
        </a:p>
      </dgm:t>
    </dgm:pt>
    <dgm:pt modelId="{3AA0C1F5-5E7C-428E-9402-3E954E0BA5D4}">
      <dgm:prSet/>
      <dgm:spPr/>
      <dgm:t>
        <a:bodyPr/>
        <a:lstStyle/>
        <a:p>
          <a:r>
            <a:rPr lang="es-ES" dirty="0"/>
            <a:t>Valor</a:t>
          </a:r>
        </a:p>
      </dgm:t>
    </dgm:pt>
    <dgm:pt modelId="{BFC820D5-B189-4DEE-9D0C-CD2C7988B877}" type="parTrans" cxnId="{72463BF9-84AF-43EA-968D-8694D7E12677}">
      <dgm:prSet/>
      <dgm:spPr/>
      <dgm:t>
        <a:bodyPr/>
        <a:lstStyle/>
        <a:p>
          <a:endParaRPr lang="es-ES"/>
        </a:p>
      </dgm:t>
    </dgm:pt>
    <dgm:pt modelId="{6502D08C-8780-4487-A142-EFB9533CFDE1}" type="sibTrans" cxnId="{72463BF9-84AF-43EA-968D-8694D7E12677}">
      <dgm:prSet/>
      <dgm:spPr/>
      <dgm:t>
        <a:bodyPr/>
        <a:lstStyle/>
        <a:p>
          <a:endParaRPr lang="es-ES"/>
        </a:p>
      </dgm:t>
    </dgm:pt>
    <dgm:pt modelId="{CBDE3EF2-50FF-416C-811F-0372B4A4DCBB}">
      <dgm:prSet/>
      <dgm:spPr/>
      <dgm:t>
        <a:bodyPr/>
        <a:lstStyle/>
        <a:p>
          <a:r>
            <a:rPr lang="es-ES" dirty="0"/>
            <a:t>Estadísticas</a:t>
          </a:r>
        </a:p>
      </dgm:t>
    </dgm:pt>
    <dgm:pt modelId="{ECD571A4-93A1-4CCC-BD62-F3C001811680}" type="parTrans" cxnId="{527F2C88-3CB5-4FCE-A7DE-90432BEAB2F7}">
      <dgm:prSet/>
      <dgm:spPr/>
      <dgm:t>
        <a:bodyPr/>
        <a:lstStyle/>
        <a:p>
          <a:endParaRPr lang="es-ES"/>
        </a:p>
      </dgm:t>
    </dgm:pt>
    <dgm:pt modelId="{D7316781-68EA-4287-89FD-06355031BE30}" type="sibTrans" cxnId="{527F2C88-3CB5-4FCE-A7DE-90432BEAB2F7}">
      <dgm:prSet/>
      <dgm:spPr/>
      <dgm:t>
        <a:bodyPr/>
        <a:lstStyle/>
        <a:p>
          <a:endParaRPr lang="es-ES"/>
        </a:p>
      </dgm:t>
    </dgm:pt>
    <dgm:pt modelId="{C610BDDC-58AD-46B7-9648-1BE82A4AFD8A}">
      <dgm:prSet/>
      <dgm:spPr/>
      <dgm:t>
        <a:bodyPr/>
        <a:lstStyle/>
        <a:p>
          <a:r>
            <a:rPr lang="es-ES" dirty="0"/>
            <a:t>Eventos, Correlaciones</a:t>
          </a:r>
        </a:p>
      </dgm:t>
    </dgm:pt>
    <dgm:pt modelId="{D5195297-7C94-4C1A-9344-E98CB9062A01}" type="parTrans" cxnId="{5F42FA02-0E79-4350-ADDC-67028677A669}">
      <dgm:prSet/>
      <dgm:spPr/>
      <dgm:t>
        <a:bodyPr/>
        <a:lstStyle/>
        <a:p>
          <a:endParaRPr lang="es-ES"/>
        </a:p>
      </dgm:t>
    </dgm:pt>
    <dgm:pt modelId="{FE629FC4-B50E-4993-B49D-CBCEC0B1B1B2}" type="sibTrans" cxnId="{5F42FA02-0E79-4350-ADDC-67028677A669}">
      <dgm:prSet/>
      <dgm:spPr/>
      <dgm:t>
        <a:bodyPr/>
        <a:lstStyle/>
        <a:p>
          <a:endParaRPr lang="es-ES"/>
        </a:p>
      </dgm:t>
    </dgm:pt>
    <dgm:pt modelId="{ABC996CF-9592-478D-9A9B-BF6A9D4F0F23}">
      <dgm:prSet/>
      <dgm:spPr/>
      <dgm:t>
        <a:bodyPr/>
        <a:lstStyle/>
        <a:p>
          <a:r>
            <a:rPr lang="es-ES" dirty="0"/>
            <a:t>Hipótesis, Pronósticos</a:t>
          </a:r>
        </a:p>
      </dgm:t>
    </dgm:pt>
    <dgm:pt modelId="{A63CAC0D-D921-4ACD-B7EC-ADE2461D05C6}" type="parTrans" cxnId="{6D49DDCD-19B0-4F1B-ABD7-11DF84E8E67A}">
      <dgm:prSet/>
      <dgm:spPr/>
      <dgm:t>
        <a:bodyPr/>
        <a:lstStyle/>
        <a:p>
          <a:endParaRPr lang="es-ES"/>
        </a:p>
      </dgm:t>
    </dgm:pt>
    <dgm:pt modelId="{DE8D0266-86BC-4F5B-9327-56A8FA496660}" type="sibTrans" cxnId="{6D49DDCD-19B0-4F1B-ABD7-11DF84E8E67A}">
      <dgm:prSet/>
      <dgm:spPr/>
      <dgm:t>
        <a:bodyPr/>
        <a:lstStyle/>
        <a:p>
          <a:endParaRPr lang="es-ES"/>
        </a:p>
      </dgm:t>
    </dgm:pt>
    <dgm:pt modelId="{467AF9C5-9CCA-4662-A18D-2785684CF515}">
      <dgm:prSet/>
      <dgm:spPr/>
      <dgm:t>
        <a:bodyPr/>
        <a:lstStyle/>
        <a:p>
          <a:r>
            <a:rPr lang="es-ES" dirty="0"/>
            <a:t>Veracidad</a:t>
          </a:r>
        </a:p>
      </dgm:t>
    </dgm:pt>
    <dgm:pt modelId="{114F8942-4D7A-497B-9238-EC49F6C7BC5F}" type="parTrans" cxnId="{2BBE3F6D-6215-4354-A08A-99F1DCCF3CD8}">
      <dgm:prSet/>
      <dgm:spPr/>
      <dgm:t>
        <a:bodyPr/>
        <a:lstStyle/>
        <a:p>
          <a:endParaRPr lang="es-ES"/>
        </a:p>
      </dgm:t>
    </dgm:pt>
    <dgm:pt modelId="{0835AB04-523D-4314-A548-217C4506B199}" type="sibTrans" cxnId="{2BBE3F6D-6215-4354-A08A-99F1DCCF3CD8}">
      <dgm:prSet/>
      <dgm:spPr/>
      <dgm:t>
        <a:bodyPr/>
        <a:lstStyle/>
        <a:p>
          <a:endParaRPr lang="es-ES"/>
        </a:p>
      </dgm:t>
    </dgm:pt>
    <dgm:pt modelId="{BA86C036-BCAC-4741-9730-AABF0486442E}">
      <dgm:prSet phldrT="[Texto]"/>
      <dgm:spPr/>
      <dgm:t>
        <a:bodyPr/>
        <a:lstStyle/>
        <a:p>
          <a:r>
            <a:rPr lang="es-ES" dirty="0"/>
            <a:t>Procesos, Flujos de Información</a:t>
          </a:r>
        </a:p>
      </dgm:t>
    </dgm:pt>
    <dgm:pt modelId="{4FCF0231-EA77-4C4D-81FD-D22C778309B0}" type="sibTrans" cxnId="{F51C28CF-B432-470A-9199-CA9D64D89181}">
      <dgm:prSet/>
      <dgm:spPr/>
      <dgm:t>
        <a:bodyPr/>
        <a:lstStyle/>
        <a:p>
          <a:endParaRPr lang="es-ES"/>
        </a:p>
      </dgm:t>
    </dgm:pt>
    <dgm:pt modelId="{0D82523A-B5DE-46A2-9E16-5D37CA986ED8}" type="parTrans" cxnId="{F51C28CF-B432-470A-9199-CA9D64D89181}">
      <dgm:prSet/>
      <dgm:spPr/>
      <dgm:t>
        <a:bodyPr/>
        <a:lstStyle/>
        <a:p>
          <a:endParaRPr lang="es-ES"/>
        </a:p>
      </dgm:t>
    </dgm:pt>
    <dgm:pt modelId="{118C0A88-2174-4053-848B-E7DCA708498C}">
      <dgm:prSet/>
      <dgm:spPr/>
      <dgm:t>
        <a:bodyPr/>
        <a:lstStyle/>
        <a:p>
          <a:r>
            <a:rPr lang="es-ES" dirty="0"/>
            <a:t>Autenticidad, Confianza</a:t>
          </a:r>
        </a:p>
      </dgm:t>
    </dgm:pt>
    <dgm:pt modelId="{111636FE-2CDB-4A54-8C30-26BB059F5FBD}" type="parTrans" cxnId="{9FD4A00F-96FB-45FD-BDF2-B5C90F0510F3}">
      <dgm:prSet/>
      <dgm:spPr/>
      <dgm:t>
        <a:bodyPr/>
        <a:lstStyle/>
        <a:p>
          <a:endParaRPr lang="es-ES"/>
        </a:p>
      </dgm:t>
    </dgm:pt>
    <dgm:pt modelId="{5DB164D0-FC3A-489E-A806-6F139D9ADEF3}" type="sibTrans" cxnId="{9FD4A00F-96FB-45FD-BDF2-B5C90F0510F3}">
      <dgm:prSet/>
      <dgm:spPr/>
      <dgm:t>
        <a:bodyPr/>
        <a:lstStyle/>
        <a:p>
          <a:endParaRPr lang="es-ES"/>
        </a:p>
      </dgm:t>
    </dgm:pt>
    <dgm:pt modelId="{6B155354-0006-4CC2-9BD8-D466420DC1AF}">
      <dgm:prSet/>
      <dgm:spPr/>
      <dgm:t>
        <a:bodyPr/>
        <a:lstStyle/>
        <a:p>
          <a:r>
            <a:rPr lang="es-ES" dirty="0"/>
            <a:t>Originalidad, Reputación</a:t>
          </a:r>
        </a:p>
      </dgm:t>
    </dgm:pt>
    <dgm:pt modelId="{3990983F-0D6E-4D7C-A80C-2CF2C23B1F64}" type="parTrans" cxnId="{B678193C-327E-498F-8F32-78C2B7A8EC83}">
      <dgm:prSet/>
      <dgm:spPr/>
      <dgm:t>
        <a:bodyPr/>
        <a:lstStyle/>
        <a:p>
          <a:endParaRPr lang="es-ES"/>
        </a:p>
      </dgm:t>
    </dgm:pt>
    <dgm:pt modelId="{80EDAC11-9B77-47C4-9055-D46065F2CFCA}" type="sibTrans" cxnId="{B678193C-327E-498F-8F32-78C2B7A8EC83}">
      <dgm:prSet/>
      <dgm:spPr/>
      <dgm:t>
        <a:bodyPr/>
        <a:lstStyle/>
        <a:p>
          <a:endParaRPr lang="es-ES"/>
        </a:p>
      </dgm:t>
    </dgm:pt>
    <dgm:pt modelId="{7A7D4E1D-8621-4A32-AE8B-25ED84B5FE19}">
      <dgm:prSet/>
      <dgm:spPr/>
      <dgm:t>
        <a:bodyPr/>
        <a:lstStyle/>
        <a:p>
          <a:r>
            <a:rPr lang="es-ES" dirty="0"/>
            <a:t>Responsabilidad, Disponibilidad</a:t>
          </a:r>
        </a:p>
      </dgm:t>
    </dgm:pt>
    <dgm:pt modelId="{00D83272-16BD-42D5-AA10-2586240D44B6}" type="parTrans" cxnId="{9A80466D-4680-4420-83D8-D0ECF6834D0E}">
      <dgm:prSet/>
      <dgm:spPr/>
      <dgm:t>
        <a:bodyPr/>
        <a:lstStyle/>
        <a:p>
          <a:endParaRPr lang="es-ES"/>
        </a:p>
      </dgm:t>
    </dgm:pt>
    <dgm:pt modelId="{70455A4C-42A5-4BC7-8606-FF46003FF76E}" type="sibTrans" cxnId="{9A80466D-4680-4420-83D8-D0ECF6834D0E}">
      <dgm:prSet/>
      <dgm:spPr/>
      <dgm:t>
        <a:bodyPr/>
        <a:lstStyle/>
        <a:p>
          <a:endParaRPr lang="es-ES"/>
        </a:p>
      </dgm:t>
    </dgm:pt>
    <dgm:pt modelId="{9BEA586A-3FD5-4980-8C05-6ED0340D94B2}">
      <dgm:prSet/>
      <dgm:spPr/>
      <dgm:t>
        <a:bodyPr/>
        <a:lstStyle/>
        <a:p>
          <a:r>
            <a:rPr lang="es-ES" dirty="0"/>
            <a:t>Variedad</a:t>
          </a:r>
        </a:p>
      </dgm:t>
    </dgm:pt>
    <dgm:pt modelId="{93568464-6B9F-4DC5-96FA-38902D9A16F7}" type="parTrans" cxnId="{C81CC898-A40A-4E69-9CCA-8905FF47B0F1}">
      <dgm:prSet/>
      <dgm:spPr/>
      <dgm:t>
        <a:bodyPr/>
        <a:lstStyle/>
        <a:p>
          <a:endParaRPr lang="es-ES"/>
        </a:p>
      </dgm:t>
    </dgm:pt>
    <dgm:pt modelId="{A3F43C00-A09D-4A6B-BADE-6E1A25C727EA}" type="sibTrans" cxnId="{C81CC898-A40A-4E69-9CCA-8905FF47B0F1}">
      <dgm:prSet/>
      <dgm:spPr/>
      <dgm:t>
        <a:bodyPr/>
        <a:lstStyle/>
        <a:p>
          <a:endParaRPr lang="es-ES"/>
        </a:p>
      </dgm:t>
    </dgm:pt>
    <dgm:pt modelId="{270116E5-3526-453D-A606-D9B47DCF4C78}">
      <dgm:prSet/>
      <dgm:spPr/>
      <dgm:t>
        <a:bodyPr/>
        <a:lstStyle/>
        <a:p>
          <a:r>
            <a:rPr lang="es-ES" dirty="0" err="1"/>
            <a:t>Info</a:t>
          </a:r>
          <a:r>
            <a:rPr lang="es-ES" dirty="0"/>
            <a:t> Estructurada, No Estructurada</a:t>
          </a:r>
        </a:p>
      </dgm:t>
    </dgm:pt>
    <dgm:pt modelId="{BA43ECBB-A8A8-4F06-AD66-4252DACFD549}" type="parTrans" cxnId="{B5719540-2184-4601-A124-C4E6EF8D5DA4}">
      <dgm:prSet/>
      <dgm:spPr/>
      <dgm:t>
        <a:bodyPr/>
        <a:lstStyle/>
        <a:p>
          <a:endParaRPr lang="es-ES"/>
        </a:p>
      </dgm:t>
    </dgm:pt>
    <dgm:pt modelId="{05B719F6-0C8B-4EBD-BE50-CD8FD952E896}" type="sibTrans" cxnId="{B5719540-2184-4601-A124-C4E6EF8D5DA4}">
      <dgm:prSet/>
      <dgm:spPr/>
      <dgm:t>
        <a:bodyPr/>
        <a:lstStyle/>
        <a:p>
          <a:endParaRPr lang="es-ES"/>
        </a:p>
      </dgm:t>
    </dgm:pt>
    <dgm:pt modelId="{CC86A4FC-D18D-4AE9-B4FB-EA44569FD513}">
      <dgm:prSet/>
      <dgm:spPr/>
      <dgm:t>
        <a:bodyPr/>
        <a:lstStyle/>
        <a:p>
          <a:r>
            <a:rPr lang="es-ES" dirty="0"/>
            <a:t>Imágenes, Sonido, Radares</a:t>
          </a:r>
        </a:p>
      </dgm:t>
    </dgm:pt>
    <dgm:pt modelId="{5D077E64-BB9D-420C-8BB8-0EC31AF4A2CB}" type="parTrans" cxnId="{1B68279F-F92E-4BCC-A476-BA35AA993162}">
      <dgm:prSet/>
      <dgm:spPr/>
      <dgm:t>
        <a:bodyPr/>
        <a:lstStyle/>
        <a:p>
          <a:endParaRPr lang="es-ES"/>
        </a:p>
      </dgm:t>
    </dgm:pt>
    <dgm:pt modelId="{7427C04D-2665-4621-98BB-8DAD6E5D72B6}" type="sibTrans" cxnId="{1B68279F-F92E-4BCC-A476-BA35AA993162}">
      <dgm:prSet/>
      <dgm:spPr/>
      <dgm:t>
        <a:bodyPr/>
        <a:lstStyle/>
        <a:p>
          <a:endParaRPr lang="es-ES"/>
        </a:p>
      </dgm:t>
    </dgm:pt>
    <dgm:pt modelId="{CECB30A1-2E1D-49E7-B482-E1242E2BF233}">
      <dgm:prSet/>
      <dgm:spPr/>
      <dgm:t>
        <a:bodyPr/>
        <a:lstStyle/>
        <a:p>
          <a:r>
            <a:rPr lang="es-ES" dirty="0"/>
            <a:t>GPS, Sensaciones, Redes Sociales</a:t>
          </a:r>
        </a:p>
      </dgm:t>
    </dgm:pt>
    <dgm:pt modelId="{620BCF4F-8202-4E25-AA76-42E26F870E65}" type="parTrans" cxnId="{F0C769C9-A618-44FF-952D-406B24D837CB}">
      <dgm:prSet/>
      <dgm:spPr/>
      <dgm:t>
        <a:bodyPr/>
        <a:lstStyle/>
        <a:p>
          <a:endParaRPr lang="es-ES"/>
        </a:p>
      </dgm:t>
    </dgm:pt>
    <dgm:pt modelId="{A0478006-8ACF-43B7-A52C-BF13A9AC00A3}" type="sibTrans" cxnId="{F0C769C9-A618-44FF-952D-406B24D837CB}">
      <dgm:prSet/>
      <dgm:spPr/>
      <dgm:t>
        <a:bodyPr/>
        <a:lstStyle/>
        <a:p>
          <a:endParaRPr lang="es-ES"/>
        </a:p>
      </dgm:t>
    </dgm:pt>
    <dgm:pt modelId="{C3D0CCC6-4C16-4B0C-83F5-2133F5613F21}" type="pres">
      <dgm:prSet presAssocID="{6E4DB911-E412-49D0-AA49-A95A130AF110}" presName="Name0" presStyleCnt="0">
        <dgm:presLayoutVars>
          <dgm:dir/>
          <dgm:animLvl val="lvl"/>
          <dgm:resizeHandles/>
        </dgm:presLayoutVars>
      </dgm:prSet>
      <dgm:spPr/>
    </dgm:pt>
    <dgm:pt modelId="{7C7EB180-E272-49ED-BED6-2C3FF85E11C4}" type="pres">
      <dgm:prSet presAssocID="{E6480536-6730-4FBC-975B-E49D612C0522}" presName="linNode" presStyleCnt="0"/>
      <dgm:spPr/>
    </dgm:pt>
    <dgm:pt modelId="{261F48D9-08A5-4D36-A743-7BC346EE994A}" type="pres">
      <dgm:prSet presAssocID="{E6480536-6730-4FBC-975B-E49D612C0522}" presName="parentShp" presStyleLbl="node1" presStyleIdx="0" presStyleCnt="5">
        <dgm:presLayoutVars>
          <dgm:bulletEnabled val="1"/>
        </dgm:presLayoutVars>
      </dgm:prSet>
      <dgm:spPr/>
    </dgm:pt>
    <dgm:pt modelId="{0A5C529A-1959-4F76-84F2-8A467B55E886}" type="pres">
      <dgm:prSet presAssocID="{E6480536-6730-4FBC-975B-E49D612C0522}" presName="childShp" presStyleLbl="bgAccFollowNode1" presStyleIdx="0" presStyleCnt="5">
        <dgm:presLayoutVars>
          <dgm:bulletEnabled val="1"/>
        </dgm:presLayoutVars>
      </dgm:prSet>
      <dgm:spPr/>
    </dgm:pt>
    <dgm:pt modelId="{4C773F7F-EE32-421B-8FE4-A2D5663B0043}" type="pres">
      <dgm:prSet presAssocID="{1FFFE57F-D404-4168-8BED-670B13A90AAA}" presName="spacing" presStyleCnt="0"/>
      <dgm:spPr/>
    </dgm:pt>
    <dgm:pt modelId="{79FEA122-ADDB-4939-8D2A-3BD0930875A9}" type="pres">
      <dgm:prSet presAssocID="{98D050E2-11C4-4B38-89CC-044E4A55DFDF}" presName="linNode" presStyleCnt="0"/>
      <dgm:spPr/>
    </dgm:pt>
    <dgm:pt modelId="{08520A8D-9E18-46B1-8BE1-4E5FE17A3AA0}" type="pres">
      <dgm:prSet presAssocID="{98D050E2-11C4-4B38-89CC-044E4A55DFDF}" presName="parentShp" presStyleLbl="node1" presStyleIdx="1" presStyleCnt="5" custLinFactNeighborX="-8374" custLinFactNeighborY="1701">
        <dgm:presLayoutVars>
          <dgm:bulletEnabled val="1"/>
        </dgm:presLayoutVars>
      </dgm:prSet>
      <dgm:spPr/>
    </dgm:pt>
    <dgm:pt modelId="{6697B418-894A-4119-9723-4A263A064634}" type="pres">
      <dgm:prSet presAssocID="{98D050E2-11C4-4B38-89CC-044E4A55DFDF}" presName="childShp" presStyleLbl="bgAccFollowNode1" presStyleIdx="1" presStyleCnt="5">
        <dgm:presLayoutVars>
          <dgm:bulletEnabled val="1"/>
        </dgm:presLayoutVars>
      </dgm:prSet>
      <dgm:spPr/>
    </dgm:pt>
    <dgm:pt modelId="{3F5B0B40-0BED-4150-B3CA-7217158FDC57}" type="pres">
      <dgm:prSet presAssocID="{9666120E-E304-49A1-AAAF-DA125F7BFF1C}" presName="spacing" presStyleCnt="0"/>
      <dgm:spPr/>
    </dgm:pt>
    <dgm:pt modelId="{CEBFFF1A-D3AC-4D61-B94A-44E025BF9CEA}" type="pres">
      <dgm:prSet presAssocID="{3AA0C1F5-5E7C-428E-9402-3E954E0BA5D4}" presName="linNode" presStyleCnt="0"/>
      <dgm:spPr/>
    </dgm:pt>
    <dgm:pt modelId="{B3264CFC-B367-4B8D-B55A-B3BE3CD2925E}" type="pres">
      <dgm:prSet presAssocID="{3AA0C1F5-5E7C-428E-9402-3E954E0BA5D4}" presName="parentShp" presStyleLbl="node1" presStyleIdx="2" presStyleCnt="5" custLinFactNeighborX="-728" custLinFactNeighborY="0">
        <dgm:presLayoutVars>
          <dgm:bulletEnabled val="1"/>
        </dgm:presLayoutVars>
      </dgm:prSet>
      <dgm:spPr/>
    </dgm:pt>
    <dgm:pt modelId="{C5FE51E4-722B-4F2B-BA83-8A52FFB7F3F8}" type="pres">
      <dgm:prSet presAssocID="{3AA0C1F5-5E7C-428E-9402-3E954E0BA5D4}" presName="childShp" presStyleLbl="bgAccFollowNode1" presStyleIdx="2" presStyleCnt="5">
        <dgm:presLayoutVars>
          <dgm:bulletEnabled val="1"/>
        </dgm:presLayoutVars>
      </dgm:prSet>
      <dgm:spPr/>
    </dgm:pt>
    <dgm:pt modelId="{E564C7D9-860C-495C-9A49-F5D3D9AEAC84}" type="pres">
      <dgm:prSet presAssocID="{6502D08C-8780-4487-A142-EFB9533CFDE1}" presName="spacing" presStyleCnt="0"/>
      <dgm:spPr/>
    </dgm:pt>
    <dgm:pt modelId="{FC738BC0-F63F-42BA-9C52-EE8C730FE579}" type="pres">
      <dgm:prSet presAssocID="{9BEA586A-3FD5-4980-8C05-6ED0340D94B2}" presName="linNode" presStyleCnt="0"/>
      <dgm:spPr/>
    </dgm:pt>
    <dgm:pt modelId="{CAF604C5-1695-4D7F-A136-2054D15F6658}" type="pres">
      <dgm:prSet presAssocID="{9BEA586A-3FD5-4980-8C05-6ED0340D94B2}" presName="parentShp" presStyleLbl="node1" presStyleIdx="3" presStyleCnt="5">
        <dgm:presLayoutVars>
          <dgm:bulletEnabled val="1"/>
        </dgm:presLayoutVars>
      </dgm:prSet>
      <dgm:spPr/>
    </dgm:pt>
    <dgm:pt modelId="{E0E29077-9398-4518-B9E4-FA74DAE0C8FD}" type="pres">
      <dgm:prSet presAssocID="{9BEA586A-3FD5-4980-8C05-6ED0340D94B2}" presName="childShp" presStyleLbl="bgAccFollowNode1" presStyleIdx="3" presStyleCnt="5">
        <dgm:presLayoutVars>
          <dgm:bulletEnabled val="1"/>
        </dgm:presLayoutVars>
      </dgm:prSet>
      <dgm:spPr/>
    </dgm:pt>
    <dgm:pt modelId="{741B1574-4D86-462C-8C48-BA23123BABF2}" type="pres">
      <dgm:prSet presAssocID="{A3F43C00-A09D-4A6B-BADE-6E1A25C727EA}" presName="spacing" presStyleCnt="0"/>
      <dgm:spPr/>
    </dgm:pt>
    <dgm:pt modelId="{63D37B47-0722-44F8-858F-C2BC905DFC42}" type="pres">
      <dgm:prSet presAssocID="{467AF9C5-9CCA-4662-A18D-2785684CF515}" presName="linNode" presStyleCnt="0"/>
      <dgm:spPr/>
    </dgm:pt>
    <dgm:pt modelId="{3930894E-85B4-4AC8-BF29-FA26F2879E8A}" type="pres">
      <dgm:prSet presAssocID="{467AF9C5-9CCA-4662-A18D-2785684CF515}" presName="parentShp" presStyleLbl="node1" presStyleIdx="4" presStyleCnt="5">
        <dgm:presLayoutVars>
          <dgm:bulletEnabled val="1"/>
        </dgm:presLayoutVars>
      </dgm:prSet>
      <dgm:spPr/>
    </dgm:pt>
    <dgm:pt modelId="{ECE144B5-CCC1-4C4D-987A-173B0D18401B}" type="pres">
      <dgm:prSet presAssocID="{467AF9C5-9CCA-4662-A18D-2785684CF515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5F42FA02-0E79-4350-ADDC-67028677A669}" srcId="{3AA0C1F5-5E7C-428E-9402-3E954E0BA5D4}" destId="{C610BDDC-58AD-46B7-9648-1BE82A4AFD8A}" srcOrd="1" destOrd="0" parTransId="{D5195297-7C94-4C1A-9344-E98CB9062A01}" sibTransId="{FE629FC4-B50E-4993-B49D-CBCEC0B1B1B2}"/>
    <dgm:cxn modelId="{3C758409-7C07-4115-AF83-027BE2D21D5D}" type="presOf" srcId="{CECB30A1-2E1D-49E7-B482-E1242E2BF233}" destId="{E0E29077-9398-4518-B9E4-FA74DAE0C8FD}" srcOrd="0" destOrd="2" presId="urn:microsoft.com/office/officeart/2005/8/layout/vList6"/>
    <dgm:cxn modelId="{9FD4A00F-96FB-45FD-BDF2-B5C90F0510F3}" srcId="{467AF9C5-9CCA-4662-A18D-2785684CF515}" destId="{118C0A88-2174-4053-848B-E7DCA708498C}" srcOrd="0" destOrd="0" parTransId="{111636FE-2CDB-4A54-8C30-26BB059F5FBD}" sibTransId="{5DB164D0-FC3A-489E-A806-6F139D9ADEF3}"/>
    <dgm:cxn modelId="{AD4D8F1F-04BC-43D4-9F29-CF645CA7776C}" type="presOf" srcId="{6B155354-0006-4CC2-9BD8-D466420DC1AF}" destId="{ECE144B5-CCC1-4C4D-987A-173B0D18401B}" srcOrd="0" destOrd="1" presId="urn:microsoft.com/office/officeart/2005/8/layout/vList6"/>
    <dgm:cxn modelId="{5E7E8921-88F7-4670-8B41-7C2EF3232442}" srcId="{E6480536-6730-4FBC-975B-E49D612C0522}" destId="{A710052C-42C7-4C50-BABD-DC74D962D71A}" srcOrd="2" destOrd="0" parTransId="{134020FD-A913-462C-89A0-A306998C04A4}" sibTransId="{B0C56447-E175-432E-9AA9-FAEC46D22E58}"/>
    <dgm:cxn modelId="{2E90C934-F242-4215-BC12-951D3132F39B}" type="presOf" srcId="{A710052C-42C7-4C50-BABD-DC74D962D71A}" destId="{0A5C529A-1959-4F76-84F2-8A467B55E886}" srcOrd="0" destOrd="2" presId="urn:microsoft.com/office/officeart/2005/8/layout/vList6"/>
    <dgm:cxn modelId="{B678193C-327E-498F-8F32-78C2B7A8EC83}" srcId="{467AF9C5-9CCA-4662-A18D-2785684CF515}" destId="{6B155354-0006-4CC2-9BD8-D466420DC1AF}" srcOrd="1" destOrd="0" parTransId="{3990983F-0D6E-4D7C-A80C-2CF2C23B1F64}" sibTransId="{80EDAC11-9B77-47C4-9055-D46065F2CFCA}"/>
    <dgm:cxn modelId="{0C95403F-B2F4-48E5-BC2C-3A9F54ED9360}" type="presOf" srcId="{CC86A4FC-D18D-4AE9-B4FB-EA44569FD513}" destId="{E0E29077-9398-4518-B9E4-FA74DAE0C8FD}" srcOrd="0" destOrd="1" presId="urn:microsoft.com/office/officeart/2005/8/layout/vList6"/>
    <dgm:cxn modelId="{B5719540-2184-4601-A124-C4E6EF8D5DA4}" srcId="{9BEA586A-3FD5-4980-8C05-6ED0340D94B2}" destId="{270116E5-3526-453D-A606-D9B47DCF4C78}" srcOrd="0" destOrd="0" parTransId="{BA43ECBB-A8A8-4F06-AD66-4252DACFD549}" sibTransId="{05B719F6-0C8B-4EBD-BE50-CD8FD952E896}"/>
    <dgm:cxn modelId="{7457C841-40A4-4F86-BA39-23DC01DD1423}" srcId="{E6480536-6730-4FBC-975B-E49D612C0522}" destId="{3B1D3A12-8D08-421E-A3A7-83F21BDCD89C}" srcOrd="0" destOrd="0" parTransId="{41EC5F79-FD25-4B8A-BA4A-4178D01E026E}" sibTransId="{D0147E81-0F70-4FC2-A051-9CF0746BD4A4}"/>
    <dgm:cxn modelId="{3A853868-7829-4CD3-B9AB-B78FB7598253}" type="presOf" srcId="{9BEA586A-3FD5-4980-8C05-6ED0340D94B2}" destId="{CAF604C5-1695-4D7F-A136-2054D15F6658}" srcOrd="0" destOrd="0" presId="urn:microsoft.com/office/officeart/2005/8/layout/vList6"/>
    <dgm:cxn modelId="{AD8F4C69-D912-4E30-AC30-8B1D974EEE30}" type="presOf" srcId="{3AA0C1F5-5E7C-428E-9402-3E954E0BA5D4}" destId="{B3264CFC-B367-4B8D-B55A-B3BE3CD2925E}" srcOrd="0" destOrd="0" presId="urn:microsoft.com/office/officeart/2005/8/layout/vList6"/>
    <dgm:cxn modelId="{7ECF8D6B-F051-4227-BF63-239457B71D9E}" type="presOf" srcId="{1DCC648E-B193-4751-BCD6-56EA7E570B9F}" destId="{6697B418-894A-4119-9723-4A263A064634}" srcOrd="0" destOrd="0" presId="urn:microsoft.com/office/officeart/2005/8/layout/vList6"/>
    <dgm:cxn modelId="{2BBE3F6D-6215-4354-A08A-99F1DCCF3CD8}" srcId="{6E4DB911-E412-49D0-AA49-A95A130AF110}" destId="{467AF9C5-9CCA-4662-A18D-2785684CF515}" srcOrd="4" destOrd="0" parTransId="{114F8942-4D7A-497B-9238-EC49F6C7BC5F}" sibTransId="{0835AB04-523D-4314-A548-217C4506B199}"/>
    <dgm:cxn modelId="{9A80466D-4680-4420-83D8-D0ECF6834D0E}" srcId="{467AF9C5-9CCA-4662-A18D-2785684CF515}" destId="{7A7D4E1D-8621-4A32-AE8B-25ED84B5FE19}" srcOrd="2" destOrd="0" parTransId="{00D83272-16BD-42D5-AA10-2586240D44B6}" sibTransId="{70455A4C-42A5-4BC7-8606-FF46003FF76E}"/>
    <dgm:cxn modelId="{3BA31771-8C83-4BC9-AED3-9875AAB2EA90}" srcId="{98D050E2-11C4-4B38-89CC-044E4A55DFDF}" destId="{1DCC648E-B193-4751-BCD6-56EA7E570B9F}" srcOrd="0" destOrd="0" parTransId="{FE784C86-CEEC-4558-861B-9033F3515FE1}" sibTransId="{DA2C1C8A-16BF-49C1-8A7A-F36F41A6F5F1}"/>
    <dgm:cxn modelId="{D839DE72-BF70-4717-89E9-AC9909DE6C92}" srcId="{98D050E2-11C4-4B38-89CC-044E4A55DFDF}" destId="{40FAB9B0-F850-45DB-897F-CC94FD13C604}" srcOrd="1" destOrd="0" parTransId="{7F266D88-5525-4BF6-B3CB-76E8A15167D3}" sibTransId="{3FC0F60A-CB6F-4201-8E37-3315EA1A955B}"/>
    <dgm:cxn modelId="{5E5A7855-92A3-46E2-A0E7-309C3629A591}" srcId="{6E4DB911-E412-49D0-AA49-A95A130AF110}" destId="{E6480536-6730-4FBC-975B-E49D612C0522}" srcOrd="0" destOrd="0" parTransId="{E27727E4-D7A2-4B34-A582-721FFD519779}" sibTransId="{1FFFE57F-D404-4168-8BED-670B13A90AAA}"/>
    <dgm:cxn modelId="{CF2E437C-77B9-43FB-AEBE-9D6D8A73FF5D}" type="presOf" srcId="{3B1D3A12-8D08-421E-A3A7-83F21BDCD89C}" destId="{0A5C529A-1959-4F76-84F2-8A467B55E886}" srcOrd="0" destOrd="0" presId="urn:microsoft.com/office/officeart/2005/8/layout/vList6"/>
    <dgm:cxn modelId="{45611E85-C67F-49F8-91AD-21EBC156B880}" type="presOf" srcId="{270116E5-3526-453D-A606-D9B47DCF4C78}" destId="{E0E29077-9398-4518-B9E4-FA74DAE0C8FD}" srcOrd="0" destOrd="0" presId="urn:microsoft.com/office/officeart/2005/8/layout/vList6"/>
    <dgm:cxn modelId="{6EA16C87-9D7C-4932-8143-C82824B1D2C1}" type="presOf" srcId="{AB37CFBE-80B1-45D4-BD15-9C5ABA2AF7CF}" destId="{0A5C529A-1959-4F76-84F2-8A467B55E886}" srcOrd="0" destOrd="1" presId="urn:microsoft.com/office/officeart/2005/8/layout/vList6"/>
    <dgm:cxn modelId="{527F2C88-3CB5-4FCE-A7DE-90432BEAB2F7}" srcId="{3AA0C1F5-5E7C-428E-9402-3E954E0BA5D4}" destId="{CBDE3EF2-50FF-416C-811F-0372B4A4DCBB}" srcOrd="0" destOrd="0" parTransId="{ECD571A4-93A1-4CCC-BD62-F3C001811680}" sibTransId="{D7316781-68EA-4287-89FD-06355031BE30}"/>
    <dgm:cxn modelId="{A7BF9D90-CD32-44AD-9618-CB11714E83CD}" type="presOf" srcId="{118C0A88-2174-4053-848B-E7DCA708498C}" destId="{ECE144B5-CCC1-4C4D-987A-173B0D18401B}" srcOrd="0" destOrd="0" presId="urn:microsoft.com/office/officeart/2005/8/layout/vList6"/>
    <dgm:cxn modelId="{1E632191-8916-4EAE-84F6-1AC250968B7B}" type="presOf" srcId="{7A7D4E1D-8621-4A32-AE8B-25ED84B5FE19}" destId="{ECE144B5-CCC1-4C4D-987A-173B0D18401B}" srcOrd="0" destOrd="2" presId="urn:microsoft.com/office/officeart/2005/8/layout/vList6"/>
    <dgm:cxn modelId="{C81CC898-A40A-4E69-9CCA-8905FF47B0F1}" srcId="{6E4DB911-E412-49D0-AA49-A95A130AF110}" destId="{9BEA586A-3FD5-4980-8C05-6ED0340D94B2}" srcOrd="3" destOrd="0" parTransId="{93568464-6B9F-4DC5-96FA-38902D9A16F7}" sibTransId="{A3F43C00-A09D-4A6B-BADE-6E1A25C727EA}"/>
    <dgm:cxn modelId="{1B68279F-F92E-4BCC-A476-BA35AA993162}" srcId="{9BEA586A-3FD5-4980-8C05-6ED0340D94B2}" destId="{CC86A4FC-D18D-4AE9-B4FB-EA44569FD513}" srcOrd="1" destOrd="0" parTransId="{5D077E64-BB9D-420C-8BB8-0EC31AF4A2CB}" sibTransId="{7427C04D-2665-4621-98BB-8DAD6E5D72B6}"/>
    <dgm:cxn modelId="{272CF5B9-EBDB-405F-BEE3-8ED53224116C}" srcId="{E6480536-6730-4FBC-975B-E49D612C0522}" destId="{AB37CFBE-80B1-45D4-BD15-9C5ABA2AF7CF}" srcOrd="1" destOrd="0" parTransId="{F3E3E158-AD6A-4375-BB0E-B6C0876ACBF9}" sibTransId="{6900AE95-1E92-4E14-9561-42CF537A2286}"/>
    <dgm:cxn modelId="{3F765DC6-88C8-490A-BD5A-1A5A48094340}" type="presOf" srcId="{6E4DB911-E412-49D0-AA49-A95A130AF110}" destId="{C3D0CCC6-4C16-4B0C-83F5-2133F5613F21}" srcOrd="0" destOrd="0" presId="urn:microsoft.com/office/officeart/2005/8/layout/vList6"/>
    <dgm:cxn modelId="{8DE444C7-5DD9-4A2B-88E2-2A9002C644ED}" type="presOf" srcId="{40FAB9B0-F850-45DB-897F-CC94FD13C604}" destId="{6697B418-894A-4119-9723-4A263A064634}" srcOrd="0" destOrd="1" presId="urn:microsoft.com/office/officeart/2005/8/layout/vList6"/>
    <dgm:cxn modelId="{9CF1B9C8-2032-4DAF-9CA5-5F420A318049}" type="presOf" srcId="{467AF9C5-9CCA-4662-A18D-2785684CF515}" destId="{3930894E-85B4-4AC8-BF29-FA26F2879E8A}" srcOrd="0" destOrd="0" presId="urn:microsoft.com/office/officeart/2005/8/layout/vList6"/>
    <dgm:cxn modelId="{F0C769C9-A618-44FF-952D-406B24D837CB}" srcId="{9BEA586A-3FD5-4980-8C05-6ED0340D94B2}" destId="{CECB30A1-2E1D-49E7-B482-E1242E2BF233}" srcOrd="2" destOrd="0" parTransId="{620BCF4F-8202-4E25-AA76-42E26F870E65}" sibTransId="{A0478006-8ACF-43B7-A52C-BF13A9AC00A3}"/>
    <dgm:cxn modelId="{6D49DDCD-19B0-4F1B-ABD7-11DF84E8E67A}" srcId="{3AA0C1F5-5E7C-428E-9402-3E954E0BA5D4}" destId="{ABC996CF-9592-478D-9A9B-BF6A9D4F0F23}" srcOrd="2" destOrd="0" parTransId="{A63CAC0D-D921-4ACD-B7EC-ADE2461D05C6}" sibTransId="{DE8D0266-86BC-4F5B-9327-56A8FA496660}"/>
    <dgm:cxn modelId="{F51C28CF-B432-470A-9199-CA9D64D89181}" srcId="{98D050E2-11C4-4B38-89CC-044E4A55DFDF}" destId="{BA86C036-BCAC-4741-9730-AABF0486442E}" srcOrd="2" destOrd="0" parTransId="{0D82523A-B5DE-46A2-9E16-5D37CA986ED8}" sibTransId="{4FCF0231-EA77-4C4D-81FD-D22C778309B0}"/>
    <dgm:cxn modelId="{453B71D0-6F2F-425C-B426-909FDD80CC84}" type="presOf" srcId="{CBDE3EF2-50FF-416C-811F-0372B4A4DCBB}" destId="{C5FE51E4-722B-4F2B-BA83-8A52FFB7F3F8}" srcOrd="0" destOrd="0" presId="urn:microsoft.com/office/officeart/2005/8/layout/vList6"/>
    <dgm:cxn modelId="{8CC7D8D9-66FE-4B8A-BEC8-96C49332D0BE}" type="presOf" srcId="{98D050E2-11C4-4B38-89CC-044E4A55DFDF}" destId="{08520A8D-9E18-46B1-8BE1-4E5FE17A3AA0}" srcOrd="0" destOrd="0" presId="urn:microsoft.com/office/officeart/2005/8/layout/vList6"/>
    <dgm:cxn modelId="{8AE02EE6-1BE8-4DC4-94DE-EF5A7061741B}" srcId="{6E4DB911-E412-49D0-AA49-A95A130AF110}" destId="{98D050E2-11C4-4B38-89CC-044E4A55DFDF}" srcOrd="1" destOrd="0" parTransId="{F32D28F2-C6BD-40D6-8997-58D8806B3940}" sibTransId="{9666120E-E304-49A1-AAAF-DA125F7BFF1C}"/>
    <dgm:cxn modelId="{C6946EEF-994C-4AA9-A40A-4964FF0C98E4}" type="presOf" srcId="{ABC996CF-9592-478D-9A9B-BF6A9D4F0F23}" destId="{C5FE51E4-722B-4F2B-BA83-8A52FFB7F3F8}" srcOrd="0" destOrd="2" presId="urn:microsoft.com/office/officeart/2005/8/layout/vList6"/>
    <dgm:cxn modelId="{D7751EF3-0958-4AAB-B1D8-9F7BCA4847D6}" type="presOf" srcId="{C610BDDC-58AD-46B7-9648-1BE82A4AFD8A}" destId="{C5FE51E4-722B-4F2B-BA83-8A52FFB7F3F8}" srcOrd="0" destOrd="1" presId="urn:microsoft.com/office/officeart/2005/8/layout/vList6"/>
    <dgm:cxn modelId="{E05FB8F4-97FE-4DC1-A36D-EBEBE1FFC3B9}" type="presOf" srcId="{E6480536-6730-4FBC-975B-E49D612C0522}" destId="{261F48D9-08A5-4D36-A743-7BC346EE994A}" srcOrd="0" destOrd="0" presId="urn:microsoft.com/office/officeart/2005/8/layout/vList6"/>
    <dgm:cxn modelId="{72463BF9-84AF-43EA-968D-8694D7E12677}" srcId="{6E4DB911-E412-49D0-AA49-A95A130AF110}" destId="{3AA0C1F5-5E7C-428E-9402-3E954E0BA5D4}" srcOrd="2" destOrd="0" parTransId="{BFC820D5-B189-4DEE-9D0C-CD2C7988B877}" sibTransId="{6502D08C-8780-4487-A142-EFB9533CFDE1}"/>
    <dgm:cxn modelId="{133211FC-3DB9-48E7-A641-BEA6B46015E0}" type="presOf" srcId="{BA86C036-BCAC-4741-9730-AABF0486442E}" destId="{6697B418-894A-4119-9723-4A263A064634}" srcOrd="0" destOrd="2" presId="urn:microsoft.com/office/officeart/2005/8/layout/vList6"/>
    <dgm:cxn modelId="{07D2BD5E-3257-4B81-B4B6-DB6BE2048CD3}" type="presParOf" srcId="{C3D0CCC6-4C16-4B0C-83F5-2133F5613F21}" destId="{7C7EB180-E272-49ED-BED6-2C3FF85E11C4}" srcOrd="0" destOrd="0" presId="urn:microsoft.com/office/officeart/2005/8/layout/vList6"/>
    <dgm:cxn modelId="{764128CE-6DAB-47AA-AE35-0856B8175B20}" type="presParOf" srcId="{7C7EB180-E272-49ED-BED6-2C3FF85E11C4}" destId="{261F48D9-08A5-4D36-A743-7BC346EE994A}" srcOrd="0" destOrd="0" presId="urn:microsoft.com/office/officeart/2005/8/layout/vList6"/>
    <dgm:cxn modelId="{683521CC-4547-492B-A418-1F404F388A4D}" type="presParOf" srcId="{7C7EB180-E272-49ED-BED6-2C3FF85E11C4}" destId="{0A5C529A-1959-4F76-84F2-8A467B55E886}" srcOrd="1" destOrd="0" presId="urn:microsoft.com/office/officeart/2005/8/layout/vList6"/>
    <dgm:cxn modelId="{2042BEAD-D2E6-4554-A8F6-FA3C908AAA56}" type="presParOf" srcId="{C3D0CCC6-4C16-4B0C-83F5-2133F5613F21}" destId="{4C773F7F-EE32-421B-8FE4-A2D5663B0043}" srcOrd="1" destOrd="0" presId="urn:microsoft.com/office/officeart/2005/8/layout/vList6"/>
    <dgm:cxn modelId="{7123DBBD-68E3-4FCB-BB3D-4BAFC15662DC}" type="presParOf" srcId="{C3D0CCC6-4C16-4B0C-83F5-2133F5613F21}" destId="{79FEA122-ADDB-4939-8D2A-3BD0930875A9}" srcOrd="2" destOrd="0" presId="urn:microsoft.com/office/officeart/2005/8/layout/vList6"/>
    <dgm:cxn modelId="{515A8DD1-6A40-4112-87A5-F2103F9018F5}" type="presParOf" srcId="{79FEA122-ADDB-4939-8D2A-3BD0930875A9}" destId="{08520A8D-9E18-46B1-8BE1-4E5FE17A3AA0}" srcOrd="0" destOrd="0" presId="urn:microsoft.com/office/officeart/2005/8/layout/vList6"/>
    <dgm:cxn modelId="{C8C257F9-8F1E-43C8-8B73-EC7DAA867F86}" type="presParOf" srcId="{79FEA122-ADDB-4939-8D2A-3BD0930875A9}" destId="{6697B418-894A-4119-9723-4A263A064634}" srcOrd="1" destOrd="0" presId="urn:microsoft.com/office/officeart/2005/8/layout/vList6"/>
    <dgm:cxn modelId="{0283120B-7BC8-4D7E-88A2-CEBA9FD0C5E3}" type="presParOf" srcId="{C3D0CCC6-4C16-4B0C-83F5-2133F5613F21}" destId="{3F5B0B40-0BED-4150-B3CA-7217158FDC57}" srcOrd="3" destOrd="0" presId="urn:microsoft.com/office/officeart/2005/8/layout/vList6"/>
    <dgm:cxn modelId="{115412DB-0388-447E-A18F-CEAAD631F593}" type="presParOf" srcId="{C3D0CCC6-4C16-4B0C-83F5-2133F5613F21}" destId="{CEBFFF1A-D3AC-4D61-B94A-44E025BF9CEA}" srcOrd="4" destOrd="0" presId="urn:microsoft.com/office/officeart/2005/8/layout/vList6"/>
    <dgm:cxn modelId="{A4B03DE3-EEDD-43A7-9FBE-6C6EA8C0E2CB}" type="presParOf" srcId="{CEBFFF1A-D3AC-4D61-B94A-44E025BF9CEA}" destId="{B3264CFC-B367-4B8D-B55A-B3BE3CD2925E}" srcOrd="0" destOrd="0" presId="urn:microsoft.com/office/officeart/2005/8/layout/vList6"/>
    <dgm:cxn modelId="{BDB72269-B618-45AF-B4A5-ABCCEBD1BD12}" type="presParOf" srcId="{CEBFFF1A-D3AC-4D61-B94A-44E025BF9CEA}" destId="{C5FE51E4-722B-4F2B-BA83-8A52FFB7F3F8}" srcOrd="1" destOrd="0" presId="urn:microsoft.com/office/officeart/2005/8/layout/vList6"/>
    <dgm:cxn modelId="{BC45E566-3C77-403E-8F55-2871DD7DAB0D}" type="presParOf" srcId="{C3D0CCC6-4C16-4B0C-83F5-2133F5613F21}" destId="{E564C7D9-860C-495C-9A49-F5D3D9AEAC84}" srcOrd="5" destOrd="0" presId="urn:microsoft.com/office/officeart/2005/8/layout/vList6"/>
    <dgm:cxn modelId="{3AE99DB6-D803-4368-B5E6-E6B2A7F9813D}" type="presParOf" srcId="{C3D0CCC6-4C16-4B0C-83F5-2133F5613F21}" destId="{FC738BC0-F63F-42BA-9C52-EE8C730FE579}" srcOrd="6" destOrd="0" presId="urn:microsoft.com/office/officeart/2005/8/layout/vList6"/>
    <dgm:cxn modelId="{929E9EE2-3490-4109-9E24-3FFE16FCFA23}" type="presParOf" srcId="{FC738BC0-F63F-42BA-9C52-EE8C730FE579}" destId="{CAF604C5-1695-4D7F-A136-2054D15F6658}" srcOrd="0" destOrd="0" presId="urn:microsoft.com/office/officeart/2005/8/layout/vList6"/>
    <dgm:cxn modelId="{309DB810-27DA-40CA-B5FD-CB831D9EAF3E}" type="presParOf" srcId="{FC738BC0-F63F-42BA-9C52-EE8C730FE579}" destId="{E0E29077-9398-4518-B9E4-FA74DAE0C8FD}" srcOrd="1" destOrd="0" presId="urn:microsoft.com/office/officeart/2005/8/layout/vList6"/>
    <dgm:cxn modelId="{7ECC7564-DB87-401D-98B6-4AA099357450}" type="presParOf" srcId="{C3D0CCC6-4C16-4B0C-83F5-2133F5613F21}" destId="{741B1574-4D86-462C-8C48-BA23123BABF2}" srcOrd="7" destOrd="0" presId="urn:microsoft.com/office/officeart/2005/8/layout/vList6"/>
    <dgm:cxn modelId="{5343D96C-FA19-4A85-87CB-E4FD13ACC980}" type="presParOf" srcId="{C3D0CCC6-4C16-4B0C-83F5-2133F5613F21}" destId="{63D37B47-0722-44F8-858F-C2BC905DFC42}" srcOrd="8" destOrd="0" presId="urn:microsoft.com/office/officeart/2005/8/layout/vList6"/>
    <dgm:cxn modelId="{68EAA24D-4D96-4E57-96D9-4BC3232A8850}" type="presParOf" srcId="{63D37B47-0722-44F8-858F-C2BC905DFC42}" destId="{3930894E-85B4-4AC8-BF29-FA26F2879E8A}" srcOrd="0" destOrd="0" presId="urn:microsoft.com/office/officeart/2005/8/layout/vList6"/>
    <dgm:cxn modelId="{8F365A03-7C56-4350-8E0D-BE9F41EBDA53}" type="presParOf" srcId="{63D37B47-0722-44F8-858F-C2BC905DFC42}" destId="{ECE144B5-CCC1-4C4D-987A-173B0D1840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BF888-3899-42EC-B3E4-722CE8F17367}">
      <dsp:nvSpPr>
        <dsp:cNvPr id="0" name=""/>
        <dsp:cNvSpPr/>
      </dsp:nvSpPr>
      <dsp:spPr>
        <a:xfrm>
          <a:off x="9335633" y="2421353"/>
          <a:ext cx="169764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1697647" y="219855"/>
              </a:lnTo>
              <a:lnTo>
                <a:pt x="169764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6FCDBC-1159-4386-AE19-9A361CAAF47D}">
      <dsp:nvSpPr>
        <dsp:cNvPr id="0" name=""/>
        <dsp:cNvSpPr/>
      </dsp:nvSpPr>
      <dsp:spPr>
        <a:xfrm>
          <a:off x="9333607" y="3428434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CA354-168A-4955-88AD-89F8C8004E20}">
      <dsp:nvSpPr>
        <dsp:cNvPr id="0" name=""/>
        <dsp:cNvSpPr/>
      </dsp:nvSpPr>
      <dsp:spPr>
        <a:xfrm>
          <a:off x="9289913" y="2421353"/>
          <a:ext cx="91440" cy="3687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855"/>
              </a:lnTo>
              <a:lnTo>
                <a:pt x="89413" y="219855"/>
              </a:lnTo>
              <a:lnTo>
                <a:pt x="89413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BE67-40A7-4315-A21C-E86023715EFB}">
      <dsp:nvSpPr>
        <dsp:cNvPr id="0" name=""/>
        <dsp:cNvSpPr/>
      </dsp:nvSpPr>
      <dsp:spPr>
        <a:xfrm>
          <a:off x="7725373" y="2421353"/>
          <a:ext cx="1610259" cy="368790"/>
        </a:xfrm>
        <a:custGeom>
          <a:avLst/>
          <a:gdLst/>
          <a:ahLst/>
          <a:cxnLst/>
          <a:rect l="0" t="0" r="0" b="0"/>
          <a:pathLst>
            <a:path>
              <a:moveTo>
                <a:pt x="1610259" y="0"/>
              </a:moveTo>
              <a:lnTo>
                <a:pt x="1610259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B4FE-014A-41EA-9972-AF7EC12BC85C}">
      <dsp:nvSpPr>
        <dsp:cNvPr id="0" name=""/>
        <dsp:cNvSpPr/>
      </dsp:nvSpPr>
      <dsp:spPr>
        <a:xfrm>
          <a:off x="6350811" y="1407907"/>
          <a:ext cx="2984821" cy="375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19"/>
              </a:lnTo>
              <a:lnTo>
                <a:pt x="2984821" y="226219"/>
              </a:lnTo>
              <a:lnTo>
                <a:pt x="2984821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539F7-70D7-4349-A9A7-95CB978719F7}">
      <dsp:nvSpPr>
        <dsp:cNvPr id="0" name=""/>
        <dsp:cNvSpPr/>
      </dsp:nvSpPr>
      <dsp:spPr>
        <a:xfrm>
          <a:off x="5011289" y="1407907"/>
          <a:ext cx="1339522" cy="375154"/>
        </a:xfrm>
        <a:custGeom>
          <a:avLst/>
          <a:gdLst/>
          <a:ahLst/>
          <a:cxnLst/>
          <a:rect l="0" t="0" r="0" b="0"/>
          <a:pathLst>
            <a:path>
              <a:moveTo>
                <a:pt x="1339522" y="0"/>
              </a:moveTo>
              <a:lnTo>
                <a:pt x="1339522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CF95B-D449-4EF3-8D59-2B568D1EAFEF}">
      <dsp:nvSpPr>
        <dsp:cNvPr id="0" name=""/>
        <dsp:cNvSpPr/>
      </dsp:nvSpPr>
      <dsp:spPr>
        <a:xfrm>
          <a:off x="3357335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2626697" y="219855"/>
              </a:lnTo>
              <a:lnTo>
                <a:pt x="262669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41FCF-E78B-427C-80C5-A291887FD32D}">
      <dsp:nvSpPr>
        <dsp:cNvPr id="0" name=""/>
        <dsp:cNvSpPr/>
      </dsp:nvSpPr>
      <dsp:spPr>
        <a:xfrm>
          <a:off x="3357335" y="2421353"/>
          <a:ext cx="888617" cy="368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55"/>
              </a:lnTo>
              <a:lnTo>
                <a:pt x="888617" y="219855"/>
              </a:lnTo>
              <a:lnTo>
                <a:pt x="888617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7945E-E709-4E6D-B625-3DB397C519CF}">
      <dsp:nvSpPr>
        <dsp:cNvPr id="0" name=""/>
        <dsp:cNvSpPr/>
      </dsp:nvSpPr>
      <dsp:spPr>
        <a:xfrm>
          <a:off x="2384592" y="2421353"/>
          <a:ext cx="972743" cy="368790"/>
        </a:xfrm>
        <a:custGeom>
          <a:avLst/>
          <a:gdLst/>
          <a:ahLst/>
          <a:cxnLst/>
          <a:rect l="0" t="0" r="0" b="0"/>
          <a:pathLst>
            <a:path>
              <a:moveTo>
                <a:pt x="972743" y="0"/>
              </a:moveTo>
              <a:lnTo>
                <a:pt x="972743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61D-14C7-411A-AD1C-0CAE75AD8302}">
      <dsp:nvSpPr>
        <dsp:cNvPr id="0" name=""/>
        <dsp:cNvSpPr/>
      </dsp:nvSpPr>
      <dsp:spPr>
        <a:xfrm>
          <a:off x="730638" y="2421353"/>
          <a:ext cx="2626697" cy="368790"/>
        </a:xfrm>
        <a:custGeom>
          <a:avLst/>
          <a:gdLst/>
          <a:ahLst/>
          <a:cxnLst/>
          <a:rect l="0" t="0" r="0" b="0"/>
          <a:pathLst>
            <a:path>
              <a:moveTo>
                <a:pt x="2626697" y="0"/>
              </a:moveTo>
              <a:lnTo>
                <a:pt x="2626697" y="219855"/>
              </a:lnTo>
              <a:lnTo>
                <a:pt x="0" y="219855"/>
              </a:lnTo>
              <a:lnTo>
                <a:pt x="0" y="368790"/>
              </a:lnTo>
            </a:path>
          </a:pathLst>
        </a:custGeom>
        <a:noFill/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6EA9-97C1-4415-AB45-A8D7387296DC}">
      <dsp:nvSpPr>
        <dsp:cNvPr id="0" name=""/>
        <dsp:cNvSpPr/>
      </dsp:nvSpPr>
      <dsp:spPr>
        <a:xfrm>
          <a:off x="3357335" y="1407907"/>
          <a:ext cx="2993476" cy="375154"/>
        </a:xfrm>
        <a:custGeom>
          <a:avLst/>
          <a:gdLst/>
          <a:ahLst/>
          <a:cxnLst/>
          <a:rect l="0" t="0" r="0" b="0"/>
          <a:pathLst>
            <a:path>
              <a:moveTo>
                <a:pt x="2993476" y="0"/>
              </a:moveTo>
              <a:lnTo>
                <a:pt x="2993476" y="226219"/>
              </a:lnTo>
              <a:lnTo>
                <a:pt x="0" y="226219"/>
              </a:lnTo>
              <a:lnTo>
                <a:pt x="0" y="375154"/>
              </a:lnTo>
            </a:path>
          </a:pathLst>
        </a:custGeom>
        <a:noFill/>
        <a:ln w="1587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23EC-77D4-4EC4-8544-EF59F6C9CD33}">
      <dsp:nvSpPr>
        <dsp:cNvPr id="0" name=""/>
        <dsp:cNvSpPr/>
      </dsp:nvSpPr>
      <dsp:spPr>
        <a:xfrm>
          <a:off x="5088648" y="769616"/>
          <a:ext cx="2524326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007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Diagramas </a:t>
          </a:r>
          <a:r>
            <a:rPr lang="es-ES" sz="1800" kern="1200" dirty="0" err="1"/>
            <a:t>SysML</a:t>
          </a:r>
          <a:r>
            <a:rPr lang="es-ES" sz="1800" kern="1200" dirty="0"/>
            <a:t> ™</a:t>
          </a:r>
        </a:p>
      </dsp:txBody>
      <dsp:txXfrm>
        <a:off x="5088648" y="769616"/>
        <a:ext cx="2524326" cy="638291"/>
      </dsp:txXfrm>
    </dsp:sp>
    <dsp:sp modelId="{280E0885-C744-4892-A958-26EC3506CE64}">
      <dsp:nvSpPr>
        <dsp:cNvPr id="0" name=""/>
        <dsp:cNvSpPr/>
      </dsp:nvSpPr>
      <dsp:spPr>
        <a:xfrm>
          <a:off x="6038283" y="1272428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6038283" y="1272428"/>
        <a:ext cx="1109523" cy="212763"/>
      </dsp:txXfrm>
    </dsp:sp>
    <dsp:sp modelId="{68DC429D-7F3C-446B-BB16-D1213175AA42}">
      <dsp:nvSpPr>
        <dsp:cNvPr id="0" name=""/>
        <dsp:cNvSpPr/>
      </dsp:nvSpPr>
      <dsp:spPr>
        <a:xfrm>
          <a:off x="2740933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Comportamiento</a:t>
          </a:r>
        </a:p>
      </dsp:txBody>
      <dsp:txXfrm>
        <a:off x="2740933" y="1783061"/>
        <a:ext cx="1232803" cy="638291"/>
      </dsp:txXfrm>
    </dsp:sp>
    <dsp:sp modelId="{DAFDF285-03B7-4FBD-AAE5-7D64AAADAAEC}">
      <dsp:nvSpPr>
        <dsp:cNvPr id="0" name=""/>
        <dsp:cNvSpPr/>
      </dsp:nvSpPr>
      <dsp:spPr>
        <a:xfrm>
          <a:off x="2987494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2987494" y="2279510"/>
        <a:ext cx="1109523" cy="212763"/>
      </dsp:txXfrm>
    </dsp:sp>
    <dsp:sp modelId="{DE1C32FE-2FBA-472A-8E93-FA2A7BAE2A52}">
      <dsp:nvSpPr>
        <dsp:cNvPr id="0" name=""/>
        <dsp:cNvSpPr/>
      </dsp:nvSpPr>
      <dsp:spPr>
        <a:xfrm>
          <a:off x="114236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Actividades</a:t>
          </a:r>
        </a:p>
      </dsp:txBody>
      <dsp:txXfrm>
        <a:off x="114236" y="2790143"/>
        <a:ext cx="1232803" cy="638291"/>
      </dsp:txXfrm>
    </dsp:sp>
    <dsp:sp modelId="{C9461FD0-706E-4AF6-9757-94D46A246B24}">
      <dsp:nvSpPr>
        <dsp:cNvPr id="0" name=""/>
        <dsp:cNvSpPr/>
      </dsp:nvSpPr>
      <dsp:spPr>
        <a:xfrm>
          <a:off x="360797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360797" y="3286592"/>
        <a:ext cx="1109523" cy="212763"/>
      </dsp:txXfrm>
    </dsp:sp>
    <dsp:sp modelId="{E0B9FE0C-0F10-441B-AB91-11F21257A420}">
      <dsp:nvSpPr>
        <dsp:cNvPr id="0" name=""/>
        <dsp:cNvSpPr/>
      </dsp:nvSpPr>
      <dsp:spPr>
        <a:xfrm>
          <a:off x="176819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Secuencias</a:t>
          </a:r>
        </a:p>
      </dsp:txBody>
      <dsp:txXfrm>
        <a:off x="1768190" y="2790143"/>
        <a:ext cx="1232803" cy="638291"/>
      </dsp:txXfrm>
    </dsp:sp>
    <dsp:sp modelId="{70939A82-6DE5-4812-A052-7437D3E0E31F}">
      <dsp:nvSpPr>
        <dsp:cNvPr id="0" name=""/>
        <dsp:cNvSpPr/>
      </dsp:nvSpPr>
      <dsp:spPr>
        <a:xfrm>
          <a:off x="2014750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2014750" y="3286592"/>
        <a:ext cx="1109523" cy="212763"/>
      </dsp:txXfrm>
    </dsp:sp>
    <dsp:sp modelId="{192ACB67-C87E-4ECF-97CB-8705F0CB67D9}">
      <dsp:nvSpPr>
        <dsp:cNvPr id="0" name=""/>
        <dsp:cNvSpPr/>
      </dsp:nvSpPr>
      <dsp:spPr>
        <a:xfrm>
          <a:off x="3422143" y="2790143"/>
          <a:ext cx="1647617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Máquina de Estados</a:t>
          </a:r>
        </a:p>
      </dsp:txBody>
      <dsp:txXfrm>
        <a:off x="3422143" y="2790143"/>
        <a:ext cx="1647617" cy="638291"/>
      </dsp:txXfrm>
    </dsp:sp>
    <dsp:sp modelId="{D0B666A1-16BE-46C2-97BE-EDBB44E0178C}">
      <dsp:nvSpPr>
        <dsp:cNvPr id="0" name=""/>
        <dsp:cNvSpPr/>
      </dsp:nvSpPr>
      <dsp:spPr>
        <a:xfrm>
          <a:off x="387611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3876111" y="3286592"/>
        <a:ext cx="1109523" cy="212763"/>
      </dsp:txXfrm>
    </dsp:sp>
    <dsp:sp modelId="{A96DF9A7-BFF1-4712-B64D-2F3499E562E4}">
      <dsp:nvSpPr>
        <dsp:cNvPr id="0" name=""/>
        <dsp:cNvSpPr/>
      </dsp:nvSpPr>
      <dsp:spPr>
        <a:xfrm>
          <a:off x="5367630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Casos de Uso</a:t>
          </a:r>
        </a:p>
      </dsp:txBody>
      <dsp:txXfrm>
        <a:off x="5367630" y="2790143"/>
        <a:ext cx="1232803" cy="638291"/>
      </dsp:txXfrm>
    </dsp:sp>
    <dsp:sp modelId="{C7EC98A2-2B1D-42A0-AF52-39B5B6851D43}">
      <dsp:nvSpPr>
        <dsp:cNvPr id="0" name=""/>
        <dsp:cNvSpPr/>
      </dsp:nvSpPr>
      <dsp:spPr>
        <a:xfrm>
          <a:off x="5614191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5614191" y="3286592"/>
        <a:ext cx="1109523" cy="212763"/>
      </dsp:txXfrm>
    </dsp:sp>
    <dsp:sp modelId="{979A8D03-03D9-4864-BB5A-82B404DB9F96}">
      <dsp:nvSpPr>
        <dsp:cNvPr id="0" name=""/>
        <dsp:cNvSpPr/>
      </dsp:nvSpPr>
      <dsp:spPr>
        <a:xfrm>
          <a:off x="4394887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Requerimientos</a:t>
          </a:r>
        </a:p>
      </dsp:txBody>
      <dsp:txXfrm>
        <a:off x="4394887" y="1783061"/>
        <a:ext cx="1232803" cy="638291"/>
      </dsp:txXfrm>
    </dsp:sp>
    <dsp:sp modelId="{4D0FC34B-5B16-4BE4-90ED-C98F23065FD7}">
      <dsp:nvSpPr>
        <dsp:cNvPr id="0" name=""/>
        <dsp:cNvSpPr/>
      </dsp:nvSpPr>
      <dsp:spPr>
        <a:xfrm>
          <a:off x="4641448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Nuevo Diagrama</a:t>
          </a:r>
        </a:p>
      </dsp:txBody>
      <dsp:txXfrm>
        <a:off x="4641448" y="2279510"/>
        <a:ext cx="1109523" cy="212763"/>
      </dsp:txXfrm>
    </dsp:sp>
    <dsp:sp modelId="{2D37F673-A713-4B5A-9F46-24A3E8593938}">
      <dsp:nvSpPr>
        <dsp:cNvPr id="0" name=""/>
        <dsp:cNvSpPr/>
      </dsp:nvSpPr>
      <dsp:spPr>
        <a:xfrm>
          <a:off x="8719231" y="1783061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Estructura</a:t>
          </a:r>
        </a:p>
      </dsp:txBody>
      <dsp:txXfrm>
        <a:off x="8719231" y="1783061"/>
        <a:ext cx="1232803" cy="638291"/>
      </dsp:txXfrm>
    </dsp:sp>
    <dsp:sp modelId="{61F08A4D-C499-45A8-BE7E-59F357BDAB03}">
      <dsp:nvSpPr>
        <dsp:cNvPr id="0" name=""/>
        <dsp:cNvSpPr/>
      </dsp:nvSpPr>
      <dsp:spPr>
        <a:xfrm>
          <a:off x="8965792" y="2279510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Conjunto de Diagramas</a:t>
          </a:r>
        </a:p>
      </dsp:txBody>
      <dsp:txXfrm>
        <a:off x="8965792" y="2279510"/>
        <a:ext cx="1109523" cy="212763"/>
      </dsp:txXfrm>
    </dsp:sp>
    <dsp:sp modelId="{9709197F-5222-4DA4-820A-3A2AFFC38E34}">
      <dsp:nvSpPr>
        <dsp:cNvPr id="0" name=""/>
        <dsp:cNvSpPr/>
      </dsp:nvSpPr>
      <dsp:spPr>
        <a:xfrm>
          <a:off x="7021584" y="2790143"/>
          <a:ext cx="1407578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Definición de Bloques</a:t>
          </a:r>
        </a:p>
      </dsp:txBody>
      <dsp:txXfrm>
        <a:off x="7021584" y="2790143"/>
        <a:ext cx="1407578" cy="638291"/>
      </dsp:txXfrm>
    </dsp:sp>
    <dsp:sp modelId="{042A0476-C533-4781-985D-5C19E20600C5}">
      <dsp:nvSpPr>
        <dsp:cNvPr id="0" name=""/>
        <dsp:cNvSpPr/>
      </dsp:nvSpPr>
      <dsp:spPr>
        <a:xfrm>
          <a:off x="7355532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7355532" y="3286592"/>
        <a:ext cx="1109523" cy="212763"/>
      </dsp:txXfrm>
    </dsp:sp>
    <dsp:sp modelId="{9D49C236-10DA-4B19-8C58-AD67319B9E62}">
      <dsp:nvSpPr>
        <dsp:cNvPr id="0" name=""/>
        <dsp:cNvSpPr/>
      </dsp:nvSpPr>
      <dsp:spPr>
        <a:xfrm>
          <a:off x="8762925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Bloques Internos</a:t>
          </a:r>
        </a:p>
      </dsp:txBody>
      <dsp:txXfrm>
        <a:off x="8762925" y="2790143"/>
        <a:ext cx="1232803" cy="638291"/>
      </dsp:txXfrm>
    </dsp:sp>
    <dsp:sp modelId="{DFEBFD06-9F5B-4899-BDCB-0913753ED40E}">
      <dsp:nvSpPr>
        <dsp:cNvPr id="0" name=""/>
        <dsp:cNvSpPr/>
      </dsp:nvSpPr>
      <dsp:spPr>
        <a:xfrm>
          <a:off x="9009486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Modificado UML™</a:t>
          </a:r>
        </a:p>
      </dsp:txBody>
      <dsp:txXfrm>
        <a:off x="9009486" y="3286592"/>
        <a:ext cx="1109523" cy="212763"/>
      </dsp:txXfrm>
    </dsp:sp>
    <dsp:sp modelId="{3F491F66-2E46-4797-8BB0-F3935652718F}">
      <dsp:nvSpPr>
        <dsp:cNvPr id="0" name=""/>
        <dsp:cNvSpPr/>
      </dsp:nvSpPr>
      <dsp:spPr>
        <a:xfrm>
          <a:off x="8762925" y="3797225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Parámetros</a:t>
          </a:r>
        </a:p>
      </dsp:txBody>
      <dsp:txXfrm>
        <a:off x="8762925" y="3797225"/>
        <a:ext cx="1232803" cy="638291"/>
      </dsp:txXfrm>
    </dsp:sp>
    <dsp:sp modelId="{AA22AD59-61AD-4F90-9E51-1004A7C9F8E4}">
      <dsp:nvSpPr>
        <dsp:cNvPr id="0" name=""/>
        <dsp:cNvSpPr/>
      </dsp:nvSpPr>
      <dsp:spPr>
        <a:xfrm>
          <a:off x="9009486" y="4293674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Nuevo Diagrama</a:t>
          </a:r>
        </a:p>
      </dsp:txBody>
      <dsp:txXfrm>
        <a:off x="9009486" y="4293674"/>
        <a:ext cx="1109523" cy="212763"/>
      </dsp:txXfrm>
    </dsp:sp>
    <dsp:sp modelId="{9B493CE9-6918-4E20-9D78-9F8950EE93B7}">
      <dsp:nvSpPr>
        <dsp:cNvPr id="0" name=""/>
        <dsp:cNvSpPr/>
      </dsp:nvSpPr>
      <dsp:spPr>
        <a:xfrm>
          <a:off x="10416879" y="2790143"/>
          <a:ext cx="1232803" cy="638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900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Diagrama de Paquetes</a:t>
          </a:r>
        </a:p>
      </dsp:txBody>
      <dsp:txXfrm>
        <a:off x="10416879" y="2790143"/>
        <a:ext cx="1232803" cy="638291"/>
      </dsp:txXfrm>
    </dsp:sp>
    <dsp:sp modelId="{87445DE7-10BE-4079-885A-CFF7375AE985}">
      <dsp:nvSpPr>
        <dsp:cNvPr id="0" name=""/>
        <dsp:cNvSpPr/>
      </dsp:nvSpPr>
      <dsp:spPr>
        <a:xfrm>
          <a:off x="10663439" y="3286592"/>
          <a:ext cx="1109523" cy="21276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Igual UML™</a:t>
          </a:r>
        </a:p>
      </dsp:txBody>
      <dsp:txXfrm>
        <a:off x="10663439" y="3286592"/>
        <a:ext cx="1109523" cy="212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C529A-1959-4F76-84F2-8A467B55E886}">
      <dsp:nvSpPr>
        <dsp:cNvPr id="0" name=""/>
        <dsp:cNvSpPr/>
      </dsp:nvSpPr>
      <dsp:spPr>
        <a:xfrm>
          <a:off x="2392024" y="1418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Terabytes, Archivos, registros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Transacciones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Tablas, Vistas…</a:t>
          </a:r>
        </a:p>
      </dsp:txBody>
      <dsp:txXfrm>
        <a:off x="2392024" y="97403"/>
        <a:ext cx="3300081" cy="575909"/>
      </dsp:txXfrm>
    </dsp:sp>
    <dsp:sp modelId="{261F48D9-08A5-4D36-A743-7BC346EE994A}">
      <dsp:nvSpPr>
        <dsp:cNvPr id="0" name=""/>
        <dsp:cNvSpPr/>
      </dsp:nvSpPr>
      <dsp:spPr>
        <a:xfrm>
          <a:off x="0" y="1418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Volumen</a:t>
          </a:r>
        </a:p>
      </dsp:txBody>
      <dsp:txXfrm>
        <a:off x="37485" y="38903"/>
        <a:ext cx="2317054" cy="692909"/>
      </dsp:txXfrm>
    </dsp:sp>
    <dsp:sp modelId="{6697B418-894A-4119-9723-4A263A064634}">
      <dsp:nvSpPr>
        <dsp:cNvPr id="0" name=""/>
        <dsp:cNvSpPr/>
      </dsp:nvSpPr>
      <dsp:spPr>
        <a:xfrm>
          <a:off x="2392024" y="846085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Procesamiento por lotes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Tiempo cercano al real,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Procesos, Flujos de Información</a:t>
          </a:r>
        </a:p>
      </dsp:txBody>
      <dsp:txXfrm>
        <a:off x="2392024" y="942070"/>
        <a:ext cx="3300081" cy="575909"/>
      </dsp:txXfrm>
    </dsp:sp>
    <dsp:sp modelId="{08520A8D-9E18-46B1-8BE1-4E5FE17A3AA0}">
      <dsp:nvSpPr>
        <dsp:cNvPr id="0" name=""/>
        <dsp:cNvSpPr/>
      </dsp:nvSpPr>
      <dsp:spPr>
        <a:xfrm>
          <a:off x="0" y="859147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Velocidad</a:t>
          </a:r>
        </a:p>
      </dsp:txBody>
      <dsp:txXfrm>
        <a:off x="37485" y="896632"/>
        <a:ext cx="2317054" cy="692909"/>
      </dsp:txXfrm>
    </dsp:sp>
    <dsp:sp modelId="{C5FE51E4-722B-4F2B-BA83-8A52FFB7F3F8}">
      <dsp:nvSpPr>
        <dsp:cNvPr id="0" name=""/>
        <dsp:cNvSpPr/>
      </dsp:nvSpPr>
      <dsp:spPr>
        <a:xfrm>
          <a:off x="2392024" y="1690753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Estadísticas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Eventos, Correlaciones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Hipótesis, Pronósticos</a:t>
          </a:r>
        </a:p>
      </dsp:txBody>
      <dsp:txXfrm>
        <a:off x="2392024" y="1786738"/>
        <a:ext cx="3300081" cy="575909"/>
      </dsp:txXfrm>
    </dsp:sp>
    <dsp:sp modelId="{B3264CFC-B367-4B8D-B55A-B3BE3CD2925E}">
      <dsp:nvSpPr>
        <dsp:cNvPr id="0" name=""/>
        <dsp:cNvSpPr/>
      </dsp:nvSpPr>
      <dsp:spPr>
        <a:xfrm>
          <a:off x="0" y="1690753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Valor</a:t>
          </a:r>
        </a:p>
      </dsp:txBody>
      <dsp:txXfrm>
        <a:off x="37485" y="1728238"/>
        <a:ext cx="2317054" cy="692909"/>
      </dsp:txXfrm>
    </dsp:sp>
    <dsp:sp modelId="{E0E29077-9398-4518-B9E4-FA74DAE0C8FD}">
      <dsp:nvSpPr>
        <dsp:cNvPr id="0" name=""/>
        <dsp:cNvSpPr/>
      </dsp:nvSpPr>
      <dsp:spPr>
        <a:xfrm>
          <a:off x="2392024" y="2535420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Info</a:t>
          </a:r>
          <a:r>
            <a:rPr lang="es-ES" sz="1200" kern="1200" dirty="0"/>
            <a:t> Estructurada, No Estructurada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Imágenes, Sonido, Radares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GPS, Sensaciones, Redes Sociales</a:t>
          </a:r>
        </a:p>
      </dsp:txBody>
      <dsp:txXfrm>
        <a:off x="2392024" y="2631405"/>
        <a:ext cx="3300081" cy="575909"/>
      </dsp:txXfrm>
    </dsp:sp>
    <dsp:sp modelId="{CAF604C5-1695-4D7F-A136-2054D15F6658}">
      <dsp:nvSpPr>
        <dsp:cNvPr id="0" name=""/>
        <dsp:cNvSpPr/>
      </dsp:nvSpPr>
      <dsp:spPr>
        <a:xfrm>
          <a:off x="0" y="2535420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Variedad</a:t>
          </a:r>
        </a:p>
      </dsp:txBody>
      <dsp:txXfrm>
        <a:off x="37485" y="2572905"/>
        <a:ext cx="2317054" cy="692909"/>
      </dsp:txXfrm>
    </dsp:sp>
    <dsp:sp modelId="{ECE144B5-CCC1-4C4D-987A-173B0D18401B}">
      <dsp:nvSpPr>
        <dsp:cNvPr id="0" name=""/>
        <dsp:cNvSpPr/>
      </dsp:nvSpPr>
      <dsp:spPr>
        <a:xfrm>
          <a:off x="2392024" y="3380088"/>
          <a:ext cx="3588036" cy="767879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Autenticidad, Confianza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Originalidad, Reputación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Responsabilidad, Disponibilidad</a:t>
          </a:r>
        </a:p>
      </dsp:txBody>
      <dsp:txXfrm>
        <a:off x="2392024" y="3476073"/>
        <a:ext cx="3300081" cy="575909"/>
      </dsp:txXfrm>
    </dsp:sp>
    <dsp:sp modelId="{3930894E-85B4-4AC8-BF29-FA26F2879E8A}">
      <dsp:nvSpPr>
        <dsp:cNvPr id="0" name=""/>
        <dsp:cNvSpPr/>
      </dsp:nvSpPr>
      <dsp:spPr>
        <a:xfrm>
          <a:off x="0" y="3380088"/>
          <a:ext cx="2392024" cy="767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Veracidad</a:t>
          </a:r>
        </a:p>
      </dsp:txBody>
      <dsp:txXfrm>
        <a:off x="37485" y="3417573"/>
        <a:ext cx="2317054" cy="69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F1713-BF5B-45BE-9CA1-193FA70F0740}" type="datetimeFigureOut">
              <a:rPr lang="es-CO" smtClean="0"/>
              <a:t>9/04/2021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92CAF-D3D3-4215-9678-8CE9C2DB23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44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6402" y="4834783"/>
            <a:ext cx="3638852" cy="99948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91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en.wikipedia.org/wiki/Findabilit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upload.wikimedia.org/wikipedia/commons/f/f6/Ejemplo_Diagrama_E-R_extendido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evista.eia.edu.co/articulos9/articulo%206.pdf" TargetMode="External"/><Relationship Id="rId2" Type="http://schemas.openxmlformats.org/officeDocument/2006/relationships/hyperlink" Target="http://www.agiledata.org/essays/dataModeling101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9C260-8C86-4AD7-AA3B-2FAE1A815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Nociones de Arquitectura de la Información (AI)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913C2-0394-492A-934B-4DAE2A4F8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Modelos para representar la estructura que soporta el comportamiento</a:t>
            </a:r>
          </a:p>
        </p:txBody>
      </p:sp>
    </p:spTree>
    <p:extLst>
      <p:ext uri="{BB962C8B-B14F-4D97-AF65-F5344CB8AC3E}">
        <p14:creationId xmlns:p14="http://schemas.microsoft.com/office/powerpoint/2010/main" val="176599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13F18-4098-4C37-BF12-EB90FDE0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F9DA04-9286-4A48-8CCC-08F8A968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B8892826-5B48-4DFE-A184-B28A3D66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5" y="624110"/>
            <a:ext cx="7839337" cy="595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63B3B2D-C80A-4891-A158-810C1DFEAC10}"/>
              </a:ext>
            </a:extLst>
          </p:cNvPr>
          <p:cNvSpPr txBox="1">
            <a:spLocks/>
          </p:cNvSpPr>
          <p:nvPr/>
        </p:nvSpPr>
        <p:spPr>
          <a:xfrm>
            <a:off x="8627498" y="2467872"/>
            <a:ext cx="2292758" cy="227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/>
              <a:t>A la mayoría nos ha pasado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63885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F423318-B021-48A6-ADAD-3F14353BE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772355"/>
            <a:ext cx="8915400" cy="3777622"/>
          </a:xfrm>
        </p:spPr>
        <p:txBody>
          <a:bodyPr/>
          <a:lstStyle/>
          <a:p>
            <a:r>
              <a:rPr lang="es-ES" dirty="0"/>
              <a:t>El ciclo de vida es el conjunto de fases por las que pasa el objeto que se desea desarrollar, desde que nace la idea hasta que el objeto es retirado o remplazado (muere).</a:t>
            </a: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5C1E02-EA43-41CA-A2A5-CB9FE523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956" y="326672"/>
            <a:ext cx="9708444" cy="981351"/>
          </a:xfrm>
        </p:spPr>
        <p:txBody>
          <a:bodyPr>
            <a:normAutofit fontScale="90000"/>
          </a:bodyPr>
          <a:lstStyle/>
          <a:p>
            <a:r>
              <a:rPr lang="es-CO" dirty="0"/>
              <a:t>Sobre el Ciclo de Vida (Nacimiento hasta la defunción)</a:t>
            </a:r>
          </a:p>
        </p:txBody>
      </p:sp>
      <p:pic>
        <p:nvPicPr>
          <p:cNvPr id="2050" name="Picture 2" descr="Pasos de un proyecto de Análisis de Datos - The Mount Data">
            <a:extLst>
              <a:ext uri="{FF2B5EF4-FFF2-40B4-BE49-F238E27FC236}">
                <a16:creationId xmlns:a16="http://schemas.microsoft.com/office/drawing/2014/main" id="{B1BFD3F0-82AF-4416-968E-02DB88C4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0" y="2740218"/>
            <a:ext cx="10363200" cy="34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7A0A58-7E78-48B0-A0E6-2942FA035230}"/>
              </a:ext>
            </a:extLst>
          </p:cNvPr>
          <p:cNvSpPr txBox="1"/>
          <p:nvPr/>
        </p:nvSpPr>
        <p:spPr>
          <a:xfrm>
            <a:off x="728870" y="6308731"/>
            <a:ext cx="725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Fuente: https://themountdata.com/pasos-de-un-proyecto-de-analisis-de-datos/</a:t>
            </a:r>
          </a:p>
        </p:txBody>
      </p:sp>
    </p:spTree>
    <p:extLst>
      <p:ext uri="{BB962C8B-B14F-4D97-AF65-F5344CB8AC3E}">
        <p14:creationId xmlns:p14="http://schemas.microsoft.com/office/powerpoint/2010/main" val="33601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9FB7D-01BF-4DD5-8E09-3BBE5002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94" y="357817"/>
            <a:ext cx="7674473" cy="1312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Modelo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Cascada</a:t>
            </a:r>
            <a:r>
              <a:rPr lang="en-US" sz="4000" dirty="0"/>
              <a:t>, o “</a:t>
            </a:r>
            <a:r>
              <a:rPr lang="en-US" sz="4000" dirty="0" err="1"/>
              <a:t>ciclo</a:t>
            </a:r>
            <a:r>
              <a:rPr lang="en-US" sz="4000" dirty="0"/>
              <a:t> de </a:t>
            </a:r>
            <a:r>
              <a:rPr lang="en-US" sz="4000" dirty="0" err="1"/>
              <a:t>vida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cascada</a:t>
            </a:r>
            <a:r>
              <a:rPr lang="en-US" sz="4000" dirty="0"/>
              <a:t>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EF3A2F-7081-4DA7-B8BD-4875B6C4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90" y="2028952"/>
            <a:ext cx="5640502" cy="370470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062F66-E707-4347-8CF6-A74489A4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 defTabSz="914400">
                <a:spcAft>
                  <a:spcPts val="600"/>
                </a:spcAft>
                <a:defRPr/>
              </a:pPr>
              <a:t>4/9/2021</a:t>
            </a:fld>
            <a:endParaRPr lang="en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32FEFBD-786E-4D14-ADC0-E854764D2EF5}"/>
              </a:ext>
            </a:extLst>
          </p:cNvPr>
          <p:cNvSpPr txBox="1"/>
          <p:nvPr/>
        </p:nvSpPr>
        <p:spPr>
          <a:xfrm>
            <a:off x="159025" y="6469009"/>
            <a:ext cx="72621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https://www.efectodigital.online/post/2018/04/23/ciclo-de-vida-de-desarrollo-de-software</a:t>
            </a:r>
          </a:p>
        </p:txBody>
      </p:sp>
    </p:spTree>
    <p:extLst>
      <p:ext uri="{BB962C8B-B14F-4D97-AF65-F5344CB8AC3E}">
        <p14:creationId xmlns:p14="http://schemas.microsoft.com/office/powerpoint/2010/main" val="67613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BD8C2-0B80-44CE-B57C-3C034373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44" y="678972"/>
            <a:ext cx="5932198" cy="1259894"/>
          </a:xfrm>
        </p:spPr>
        <p:txBody>
          <a:bodyPr>
            <a:normAutofit/>
          </a:bodyPr>
          <a:lstStyle/>
          <a:p>
            <a:r>
              <a:rPr lang="es-CO" dirty="0"/>
              <a:t>Modelo iterativo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6A10D7-7F9D-4120-ADD5-C2198463C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606" y="2053771"/>
            <a:ext cx="3650278" cy="37592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Se iteran sobre varios ciclos de vida en cascada.</a:t>
            </a:r>
          </a:p>
          <a:p>
            <a:pPr>
              <a:lnSpc>
                <a:spcPct val="150000"/>
              </a:lnSpc>
            </a:pPr>
            <a:r>
              <a:rPr lang="es-CO" dirty="0"/>
              <a:t>Al finalizar cada iteración se entrega una versión mejorada. (No es necesariamente incremental)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E591A6-1914-47A6-8C95-925F030B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4" y="2053771"/>
            <a:ext cx="6953577" cy="3546324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7D5E0-E7E1-42E7-8D79-406FFC35E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4/9/2021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31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ACE82-494C-42A4-809C-828D6001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382" y="618817"/>
            <a:ext cx="4633466" cy="1280890"/>
          </a:xfrm>
        </p:spPr>
        <p:txBody>
          <a:bodyPr>
            <a:normAutofit/>
          </a:bodyPr>
          <a:lstStyle/>
          <a:p>
            <a:r>
              <a:rPr lang="es-CO" dirty="0"/>
              <a:t>Modelo en espiral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B4981-1284-48F8-A7AE-BEC0F9DB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5662" y="631827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A6CB217-B9CC-45EA-9323-1B07DB404CF9}" type="slidenum">
              <a:rPr lang="es-ES" altLang="es-CO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s-ES" altLang="es-CO" sz="19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85141-491F-4551-8832-048AB577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974" y="2259682"/>
            <a:ext cx="4637179" cy="38707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Las actividades se planean tal que se pueda avanzar según la espiral.</a:t>
            </a:r>
          </a:p>
          <a:p>
            <a:pPr>
              <a:lnSpc>
                <a:spcPct val="150000"/>
              </a:lnSpc>
            </a:pPr>
            <a:r>
              <a:rPr lang="es-CO" dirty="0"/>
              <a:t>De adentro hacia afuera.</a:t>
            </a:r>
          </a:p>
          <a:p>
            <a:pPr>
              <a:lnSpc>
                <a:spcPct val="150000"/>
              </a:lnSpc>
            </a:pPr>
            <a:r>
              <a:rPr lang="es-CO" dirty="0"/>
              <a:t>Cada ciclo representa un conjunto de actividades.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AB73D4-0A96-46DF-95CC-9E878CB8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22" y="2112927"/>
            <a:ext cx="5920517" cy="3746006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B509A-3340-4BF2-99F1-E8FDE0C9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4/9/2021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4279-86BB-409E-B719-869C9B03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80" y="630751"/>
            <a:ext cx="5122652" cy="1259894"/>
          </a:xfrm>
        </p:spPr>
        <p:txBody>
          <a:bodyPr>
            <a:normAutofit/>
          </a:bodyPr>
          <a:lstStyle/>
          <a:p>
            <a:r>
              <a:rPr lang="es-CO" dirty="0"/>
              <a:t>Modelo de prototipos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5567B-8422-42DC-9330-46D76897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509" y="2741580"/>
            <a:ext cx="5122652" cy="3759253"/>
          </a:xfrm>
        </p:spPr>
        <p:txBody>
          <a:bodyPr>
            <a:normAutofit/>
          </a:bodyPr>
          <a:lstStyle/>
          <a:p>
            <a:r>
              <a:rPr lang="es-CO" dirty="0"/>
              <a:t>También diseño rápido.</a:t>
            </a:r>
          </a:p>
          <a:p>
            <a:pPr>
              <a:lnSpc>
                <a:spcPct val="150000"/>
              </a:lnSpc>
            </a:pPr>
            <a:r>
              <a:rPr lang="es-CO" dirty="0"/>
              <a:t>Se requiere desarrollar un prototipo que debe ser evaluado para refinar los requisitos.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CCC8D1-252E-41DC-BE04-C0F482B7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14" y="2194412"/>
            <a:ext cx="5451627" cy="3623633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7EA6FE-3DEE-4B34-9F63-5720DEBD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CDBA159-9E1C-45E9-8010-E22052668CD7}" type="datetime1">
              <a:rPr lang="en-US" smtClean="0"/>
              <a:pPr>
                <a:spcAft>
                  <a:spcPts val="600"/>
                </a:spcAft>
                <a:defRPr/>
              </a:pPr>
              <a:t>4/9/2021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25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C329E1-A9D8-4453-8ECF-D19298C39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Definición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414B6-F1B8-4F46-A5D8-240A0E2404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MX" sz="2000" dirty="0"/>
              <a:t>La arquitectura consiste en la gestión, configuración e introducción de la estructura, directrices, principios y liderazgo de los aspectos técnicos de un proyecto de desarrollo.</a:t>
            </a:r>
          </a:p>
          <a:p>
            <a:pPr>
              <a:lnSpc>
                <a:spcPct val="150000"/>
              </a:lnSpc>
            </a:pPr>
            <a:r>
              <a:rPr lang="es-MX" sz="2000" dirty="0"/>
              <a:t>Se requiere de alguien que pueda asumir la propiedad, responsabilidad y liderazgo del proceso de definición de la arquitectura.</a:t>
            </a:r>
            <a:endParaRPr lang="es-CO" sz="20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8F24F97-8103-4494-B0B4-047B574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311" y="643732"/>
            <a:ext cx="10065458" cy="1143000"/>
          </a:xfrm>
        </p:spPr>
        <p:txBody>
          <a:bodyPr/>
          <a:lstStyle/>
          <a:p>
            <a:r>
              <a:rPr lang="es-CO" dirty="0"/>
              <a:t>¿En un sentido simple qué es arquitectura?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4DC40A-AB7C-4571-8324-9A96D16A8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2898" y="1969475"/>
            <a:ext cx="4338674" cy="576262"/>
          </a:xfrm>
        </p:spPr>
        <p:txBody>
          <a:bodyPr/>
          <a:lstStyle/>
          <a:p>
            <a:r>
              <a:rPr lang="es-CO" dirty="0"/>
              <a:t>Que implica una arquitectura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014E8AC-2956-4FC3-9878-F1C34338F1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s-CO" sz="1600" dirty="0"/>
              <a:t>Tener la visualización holística del sistema.</a:t>
            </a:r>
          </a:p>
          <a:p>
            <a:r>
              <a:rPr lang="es-CO" sz="1600" dirty="0"/>
              <a:t>Crear los planos del sistema.</a:t>
            </a:r>
          </a:p>
          <a:p>
            <a:r>
              <a:rPr lang="es-CO" sz="1600" dirty="0"/>
              <a:t>Definir los componentes del sistema.</a:t>
            </a:r>
          </a:p>
          <a:p>
            <a:r>
              <a:rPr lang="es-CO" sz="1600" dirty="0"/>
              <a:t>Definir el modo como interactúan todos los componentes del sistema.</a:t>
            </a:r>
          </a:p>
          <a:p>
            <a:r>
              <a:rPr lang="es-CO" sz="1600" dirty="0"/>
              <a:t>Integrar los requisitos no-funcionales en el sistema.</a:t>
            </a:r>
          </a:p>
          <a:p>
            <a:r>
              <a:rPr lang="es-CO" sz="1600" dirty="0"/>
              <a:t>Producir los artefactos necesarios para el sistema: documentos de descripción de la arquitectura.</a:t>
            </a:r>
          </a:p>
        </p:txBody>
      </p:sp>
    </p:spTree>
    <p:extLst>
      <p:ext uri="{BB962C8B-B14F-4D97-AF65-F5344CB8AC3E}">
        <p14:creationId xmlns:p14="http://schemas.microsoft.com/office/powerpoint/2010/main" val="50881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D1C73A-E6FF-42DA-907E-0130C34F6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Arquitectura Empresarial</a:t>
            </a:r>
          </a:p>
        </p:txBody>
      </p:sp>
      <p:pic>
        <p:nvPicPr>
          <p:cNvPr id="9" name="Marcador de contenido 8" descr="Imagen que contiene texto, captura de pantalla&#10;&#10;Descripción generada automáticamente">
            <a:extLst>
              <a:ext uri="{FF2B5EF4-FFF2-40B4-BE49-F238E27FC236}">
                <a16:creationId xmlns:a16="http://schemas.microsoft.com/office/drawing/2014/main" id="{41E854AD-F496-46EF-B795-33A45AE90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00" y="1965000"/>
            <a:ext cx="5472113" cy="411227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27F48A-D05B-49A1-9B17-059B443B86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A65D96C-D85D-4761-9E9F-2A8F4519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88" y="35706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A nivel de sistemas la arquitectura tiene muchos apellidos…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DE693D-CC47-4F2B-8C16-EC086FDCB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Una aproximación…</a:t>
            </a:r>
          </a:p>
        </p:txBody>
      </p:sp>
      <p:pic>
        <p:nvPicPr>
          <p:cNvPr id="11" name="Marcador de contenido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62007A4-7236-4929-B3E0-DF7EA56E13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8088" y="1962780"/>
            <a:ext cx="5483225" cy="4116715"/>
          </a:xfrm>
        </p:spPr>
      </p:pic>
    </p:spTree>
    <p:extLst>
      <p:ext uri="{BB962C8B-B14F-4D97-AF65-F5344CB8AC3E}">
        <p14:creationId xmlns:p14="http://schemas.microsoft.com/office/powerpoint/2010/main" val="54108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709884-D671-4A3F-B9CB-C2A75EBC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57" y="1268099"/>
            <a:ext cx="7561943" cy="4253593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A8DC785-587C-4A25-8DA3-6036BCD97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0002" y="1530060"/>
            <a:ext cx="3553734" cy="452293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AD229E-28D0-49E4-8B56-0D803FF32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7EE0FC5-818E-4162-AC60-86FFC057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25" y="164561"/>
            <a:ext cx="8911687" cy="1280890"/>
          </a:xfrm>
        </p:spPr>
        <p:txBody>
          <a:bodyPr/>
          <a:lstStyle/>
          <a:p>
            <a:r>
              <a:rPr lang="es-CO" dirty="0"/>
              <a:t>El apellido “de soluciones” … “</a:t>
            </a:r>
            <a:r>
              <a:rPr lang="es-CO" i="1" dirty="0"/>
              <a:t>multi </a:t>
            </a:r>
            <a:r>
              <a:rPr lang="es-CO" i="1" dirty="0" err="1"/>
              <a:t>solution</a:t>
            </a:r>
            <a:r>
              <a:rPr lang="es-CO" i="1" dirty="0"/>
              <a:t> </a:t>
            </a:r>
            <a:r>
              <a:rPr lang="es-CO" i="1" dirty="0" err="1"/>
              <a:t>architect</a:t>
            </a:r>
            <a:r>
              <a:rPr lang="es-CO" dirty="0"/>
              <a:t>”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8D2F26-30D2-47D2-BAA9-B2745745F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34943" y="5970500"/>
            <a:ext cx="8069943" cy="695740"/>
          </a:xfrm>
        </p:spPr>
        <p:txBody>
          <a:bodyPr/>
          <a:lstStyle/>
          <a:p>
            <a:r>
              <a:rPr lang="en-US" dirty="0"/>
              <a:t> System and Solution Architect / Engineering</a:t>
            </a:r>
          </a:p>
          <a:p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69AC74C-4F50-4897-B4C4-C3277E35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2738" y="6122644"/>
            <a:ext cx="5153434" cy="606712"/>
          </a:xfrm>
        </p:spPr>
        <p:txBody>
          <a:bodyPr>
            <a:normAutofit/>
          </a:bodyPr>
          <a:lstStyle/>
          <a:p>
            <a:r>
              <a:rPr lang="es-CO" sz="1100" dirty="0"/>
              <a:t>https://www.scaledagileframework.com/system-and-solution-architect-engineering/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F6C9183-AC29-4ECD-829B-647622BF5C73}"/>
              </a:ext>
            </a:extLst>
          </p:cNvPr>
          <p:cNvSpPr/>
          <p:nvPr/>
        </p:nvSpPr>
        <p:spPr>
          <a:xfrm>
            <a:off x="420003" y="6075144"/>
            <a:ext cx="3553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/>
              <a:t>https://www.pedromonjo.com/2016/08/multi-solution-architect-role/</a:t>
            </a:r>
          </a:p>
        </p:txBody>
      </p:sp>
      <p:sp>
        <p:nvSpPr>
          <p:cNvPr id="14" name="Marcador de contenido 6">
            <a:extLst>
              <a:ext uri="{FF2B5EF4-FFF2-40B4-BE49-F238E27FC236}">
                <a16:creationId xmlns:a16="http://schemas.microsoft.com/office/drawing/2014/main" id="{8B2BD4B7-526C-4900-8C77-AEBF67CC1E8E}"/>
              </a:ext>
            </a:extLst>
          </p:cNvPr>
          <p:cNvSpPr txBox="1">
            <a:spLocks/>
          </p:cNvSpPr>
          <p:nvPr/>
        </p:nvSpPr>
        <p:spPr>
          <a:xfrm>
            <a:off x="8955765" y="5170864"/>
            <a:ext cx="3077940" cy="5029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dirty="0"/>
              <a:t>https://www.altexsoft.com/blog/engineering/solution-architect-role/</a:t>
            </a:r>
          </a:p>
        </p:txBody>
      </p:sp>
    </p:spTree>
    <p:extLst>
      <p:ext uri="{BB962C8B-B14F-4D97-AF65-F5344CB8AC3E}">
        <p14:creationId xmlns:p14="http://schemas.microsoft.com/office/powerpoint/2010/main" val="142453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FA9BBA0-4397-4EC8-B1B0-B631C665E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x</a:t>
            </a:r>
          </a:p>
        </p:txBody>
      </p:sp>
      <p:pic>
        <p:nvPicPr>
          <p:cNvPr id="9" name="Marcador de contenido 8" descr="Imagen que contiene captura de pantalla, texto&#10;&#10;Descripción generada automáticamente">
            <a:extLst>
              <a:ext uri="{FF2B5EF4-FFF2-40B4-BE49-F238E27FC236}">
                <a16:creationId xmlns:a16="http://schemas.microsoft.com/office/drawing/2014/main" id="{3DE4D3A8-3CAF-4E6B-B497-6ACF488BF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483" y="1278407"/>
            <a:ext cx="5483995" cy="548399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816E7B-D7DA-4A99-8221-00C233F751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18A06EB-D04E-4098-97E7-C8262E29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5598"/>
            <a:ext cx="8911687" cy="1280890"/>
          </a:xfrm>
        </p:spPr>
        <p:txBody>
          <a:bodyPr/>
          <a:lstStyle/>
          <a:p>
            <a:r>
              <a:rPr lang="es-CO" dirty="0"/>
              <a:t>Detalladamente se define el rol del arquitecto de soluciones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087E242-3476-4AE7-B325-09A37AB95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3829" y="3429000"/>
            <a:ext cx="5522999" cy="22069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CO" sz="2000" b="0" dirty="0"/>
              <a:t>Es difícil encontrar Conceptualmente en el mercado, la industria y la academia,  un Consenso entre arquitecto de software y de soluciones.</a:t>
            </a:r>
          </a:p>
          <a:p>
            <a:pPr>
              <a:lnSpc>
                <a:spcPct val="100000"/>
              </a:lnSpc>
            </a:pPr>
            <a:endParaRPr lang="es-CO" sz="200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FF41A99-5867-441F-89B3-48A9EF30C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97375" y="6365195"/>
            <a:ext cx="5483996" cy="502972"/>
          </a:xfrm>
        </p:spPr>
        <p:txBody>
          <a:bodyPr>
            <a:normAutofit/>
          </a:bodyPr>
          <a:lstStyle/>
          <a:p>
            <a:r>
              <a:rPr lang="es-CO" sz="1100" dirty="0"/>
              <a:t>https://www.altexsoft.com/blog/engineering/solution-architect-role/</a:t>
            </a:r>
          </a:p>
        </p:txBody>
      </p:sp>
    </p:spTree>
    <p:extLst>
      <p:ext uri="{BB962C8B-B14F-4D97-AF65-F5344CB8AC3E}">
        <p14:creationId xmlns:p14="http://schemas.microsoft.com/office/powerpoint/2010/main" val="342208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954157"/>
            <a:ext cx="5105400" cy="6718851"/>
          </a:xfrm>
        </p:spPr>
        <p:txBody>
          <a:bodyPr rtlCol="0"/>
          <a:lstStyle/>
          <a:p>
            <a:pPr rtl="0"/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b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</a:br>
            <a:r>
              <a:rPr lang="es-ES" dirty="0">
                <a:latin typeface="Bahnschrift Light SemiCondensed" panose="020B0502040204020203" pitchFamily="34" charset="0"/>
                <a:cs typeface="Angsana New" panose="020B0502040204020203" pitchFamily="18" charset="-34"/>
              </a:rPr>
              <a:t>¿Cómo construir cada vez estructuras más complejas cumpliendo ciertos criterios?</a:t>
            </a:r>
            <a:endParaRPr lang="es-ES" i="1" dirty="0">
              <a:latin typeface="Bahnschrift Light SemiCondensed" panose="020B0502040204020203" pitchFamily="34" charset="0"/>
              <a:cs typeface="Angsana New" panose="020B0502040204020203" pitchFamily="18" charset="-34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9" name="Imagen 8" descr="Imagen que contiene LEGO, juguete, mesa, tarta&#10;&#10;Descripción generada automáticamente">
            <a:extLst>
              <a:ext uri="{FF2B5EF4-FFF2-40B4-BE49-F238E27FC236}">
                <a16:creationId xmlns:a16="http://schemas.microsoft.com/office/drawing/2014/main" id="{8488EC6A-C25E-4290-9ACC-20CC79386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1" t="10585" r="36092" b="52861"/>
          <a:stretch/>
        </p:blipFill>
        <p:spPr>
          <a:xfrm>
            <a:off x="534574" y="1184375"/>
            <a:ext cx="1786596" cy="2156990"/>
          </a:xfrm>
          <a:prstGeom prst="rect">
            <a:avLst/>
          </a:prstGeom>
        </p:spPr>
      </p:pic>
      <p:pic>
        <p:nvPicPr>
          <p:cNvPr id="10" name="Imagen 9" descr="Imagen que contiene LEGO, juguete, interior, mesa&#10;&#10;Descripción generada automáticamente">
            <a:extLst>
              <a:ext uri="{FF2B5EF4-FFF2-40B4-BE49-F238E27FC236}">
                <a16:creationId xmlns:a16="http://schemas.microsoft.com/office/drawing/2014/main" id="{A911C048-F9F5-4D48-987E-13B89938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64" y="3516635"/>
            <a:ext cx="5094499" cy="3022277"/>
          </a:xfrm>
          <a:prstGeom prst="rect">
            <a:avLst/>
          </a:prstGeom>
        </p:spPr>
      </p:pic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358DA8DE-CBDB-4B07-BA5A-F44ABCBA4C99}"/>
              </a:ext>
            </a:extLst>
          </p:cNvPr>
          <p:cNvCxnSpPr/>
          <p:nvPr/>
        </p:nvCxnSpPr>
        <p:spPr>
          <a:xfrm>
            <a:off x="2121879" y="1751716"/>
            <a:ext cx="1899138" cy="1589649"/>
          </a:xfrm>
          <a:prstGeom prst="curvedConnector3">
            <a:avLst>
              <a:gd name="adj1" fmla="val 9963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CA04F-DA79-4ADD-B00C-A9CD1522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261" y="14954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sz="3600" b="0" dirty="0"/>
              <a:t>En vez de hablar de Arquitecto de Software se habla de Soluciones para hacer énfasis que tiene competencias, entre otras, en</a:t>
            </a:r>
            <a:br>
              <a:rPr lang="es-CO" sz="3600" b="0" dirty="0"/>
            </a:b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44842F-10C2-4BDF-A68A-762ABD3CD8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F40ED2-EB87-42DE-8BE3-82517BD7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893001"/>
            <a:ext cx="7962900" cy="40100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B443CE5-4789-4645-8C9D-EFFAC0612F5C}"/>
              </a:ext>
            </a:extLst>
          </p:cNvPr>
          <p:cNvSpPr txBox="1"/>
          <p:nvPr/>
        </p:nvSpPr>
        <p:spPr>
          <a:xfrm>
            <a:off x="2589212" y="5903026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desarrollo de software (Dev) y la operación del software (</a:t>
            </a:r>
            <a:r>
              <a:rPr lang="es-CO" sz="1200" dirty="0" err="1"/>
              <a:t>Ops</a:t>
            </a:r>
            <a:r>
              <a:rPr lang="es-CO" sz="1200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8BB65E-489A-4622-8382-46310DC9C863}"/>
              </a:ext>
            </a:extLst>
          </p:cNvPr>
          <p:cNvSpPr txBox="1"/>
          <p:nvPr/>
        </p:nvSpPr>
        <p:spPr>
          <a:xfrm>
            <a:off x="2589212" y="6167963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https://www.pragma.com.co/academia/conceptos/devops</a:t>
            </a:r>
          </a:p>
        </p:txBody>
      </p:sp>
    </p:spTree>
    <p:extLst>
      <p:ext uri="{BB962C8B-B14F-4D97-AF65-F5344CB8AC3E}">
        <p14:creationId xmlns:p14="http://schemas.microsoft.com/office/powerpoint/2010/main" val="7327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87B040-5D34-44AD-9288-E4CBC35E6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CB1941D-E6F3-46D9-BB5F-6ED5324D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202" y="103522"/>
            <a:ext cx="8911687" cy="1280890"/>
          </a:xfrm>
        </p:spPr>
        <p:txBody>
          <a:bodyPr/>
          <a:lstStyle/>
          <a:p>
            <a:r>
              <a:rPr lang="es-CO" dirty="0"/>
              <a:t>Arquitecto de Negocios vs Arquitecto de Soluciones</a:t>
            </a:r>
          </a:p>
        </p:txBody>
      </p:sp>
      <p:pic>
        <p:nvPicPr>
          <p:cNvPr id="15" name="Marcador de contenido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80BE3FD-D746-4C57-8558-2154623EF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313747"/>
            <a:ext cx="8378371" cy="5633441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EC82CD3-87B5-4F01-A3E5-6EA95801D39E}"/>
              </a:ext>
            </a:extLst>
          </p:cNvPr>
          <p:cNvSpPr/>
          <p:nvPr/>
        </p:nvSpPr>
        <p:spPr>
          <a:xfrm>
            <a:off x="8400523" y="4196816"/>
            <a:ext cx="3617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/>
              <a:t>Un arquitecto debe "escuchar las sugerencias del desarrollador para mejorar la arquitectura". </a:t>
            </a:r>
          </a:p>
          <a:p>
            <a:r>
              <a:rPr lang="es-ES" sz="2400" i="1" dirty="0"/>
              <a:t>- Frederick P. Brooks, </a:t>
            </a:r>
            <a:r>
              <a:rPr lang="es-ES" sz="2400" i="1" dirty="0" err="1"/>
              <a:t>Jr</a:t>
            </a:r>
            <a:endParaRPr lang="es-CO" sz="2400" i="1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F0C85FD-F697-4019-899C-593D43ECD801}"/>
              </a:ext>
            </a:extLst>
          </p:cNvPr>
          <p:cNvSpPr/>
          <p:nvPr/>
        </p:nvSpPr>
        <p:spPr>
          <a:xfrm>
            <a:off x="8400523" y="1476761"/>
            <a:ext cx="3617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/>
              <a:t>Un arquitecto de negocios solo se preocupa por el retorno de la inversión y la administración de la operación empresarial…</a:t>
            </a:r>
            <a:endParaRPr lang="es-CO" sz="2400" i="1" dirty="0"/>
          </a:p>
        </p:txBody>
      </p:sp>
    </p:spTree>
    <p:extLst>
      <p:ext uri="{BB962C8B-B14F-4D97-AF65-F5344CB8AC3E}">
        <p14:creationId xmlns:p14="http://schemas.microsoft.com/office/powerpoint/2010/main" val="2604961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B29AF1F-816A-4267-84B4-6FDE83BD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292" y="1603070"/>
            <a:ext cx="3992732" cy="576262"/>
          </a:xfrm>
        </p:spPr>
        <p:txBody>
          <a:bodyPr/>
          <a:lstStyle/>
          <a:p>
            <a:r>
              <a:rPr lang="es-MX" dirty="0"/>
              <a:t>Una persona con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FF998F-E1BE-4CE1-A8CE-85135034D3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s-MX" dirty="0"/>
              <a:t>Amplios conocimientos técnicos, </a:t>
            </a:r>
          </a:p>
          <a:p>
            <a:r>
              <a:rPr lang="es-MX" dirty="0"/>
              <a:t>Gran experiencia en programación, </a:t>
            </a:r>
          </a:p>
          <a:p>
            <a:r>
              <a:rPr lang="es-MX" dirty="0"/>
              <a:t>Liderazgo</a:t>
            </a:r>
          </a:p>
          <a:p>
            <a:r>
              <a:rPr lang="es-MX" dirty="0"/>
              <a:t>Proactividad</a:t>
            </a:r>
          </a:p>
          <a:p>
            <a:r>
              <a:rPr lang="es-MX" dirty="0"/>
              <a:t>Alto Nivel de Concreción</a:t>
            </a:r>
          </a:p>
          <a:p>
            <a:r>
              <a:rPr lang="es-MX" dirty="0"/>
              <a:t>Asertivo</a:t>
            </a:r>
          </a:p>
          <a:p>
            <a:r>
              <a:rPr lang="es-CO" dirty="0"/>
              <a:t>Diplomático</a:t>
            </a:r>
          </a:p>
          <a:p>
            <a:r>
              <a:rPr lang="es-CO" dirty="0"/>
              <a:t>Honesto</a:t>
            </a:r>
          </a:p>
          <a:p>
            <a:r>
              <a:rPr lang="es-CO" dirty="0"/>
              <a:t>Ético</a:t>
            </a:r>
          </a:p>
          <a:p>
            <a:endParaRPr lang="es-CO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1245017-268F-4499-9D6A-B594933C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609" y="596921"/>
            <a:ext cx="10972800" cy="1143000"/>
          </a:xfrm>
        </p:spPr>
        <p:txBody>
          <a:bodyPr/>
          <a:lstStyle/>
          <a:p>
            <a:r>
              <a:rPr lang="es-MX" dirty="0"/>
              <a:t>El </a:t>
            </a:r>
            <a:r>
              <a:rPr lang="es-MX" i="1" dirty="0"/>
              <a:t>Arquitecto de Soluciones</a:t>
            </a:r>
            <a:r>
              <a:rPr lang="es-MX" dirty="0"/>
              <a:t> debe ser…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8CE5D43-C654-4253-A51A-5863B4B01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30" y="1603070"/>
            <a:ext cx="3999001" cy="576262"/>
          </a:xfrm>
        </p:spPr>
        <p:txBody>
          <a:bodyPr/>
          <a:lstStyle/>
          <a:p>
            <a:r>
              <a:rPr lang="es-CO" dirty="0"/>
              <a:t>Funciones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7B4AEDC-3E93-4CE2-9A4E-C4BFE2044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7" y="2229668"/>
            <a:ext cx="4870714" cy="3354060"/>
          </a:xfrm>
        </p:spPr>
        <p:txBody>
          <a:bodyPr>
            <a:noAutofit/>
          </a:bodyPr>
          <a:lstStyle/>
          <a:p>
            <a:r>
              <a:rPr lang="es-MX" dirty="0"/>
              <a:t>Gestión de los requisitos no funcionales y definición de la </a:t>
            </a:r>
            <a:r>
              <a:rPr lang="es-MX" i="1" dirty="0"/>
              <a:t>Arquitectura de Software</a:t>
            </a:r>
            <a:endParaRPr lang="es-MX" dirty="0"/>
          </a:p>
          <a:p>
            <a:r>
              <a:rPr lang="es-MX" dirty="0"/>
              <a:t>Selección de la Tecnología</a:t>
            </a:r>
          </a:p>
          <a:p>
            <a:r>
              <a:rPr lang="es-MX" dirty="0"/>
              <a:t>Mejora continua de la Arquitectura</a:t>
            </a:r>
          </a:p>
          <a:p>
            <a:r>
              <a:rPr lang="es-MX" dirty="0"/>
              <a:t>Facilitador</a:t>
            </a:r>
          </a:p>
          <a:p>
            <a:r>
              <a:rPr lang="es-MX" dirty="0"/>
              <a:t>Líder y Formador</a:t>
            </a:r>
          </a:p>
          <a:p>
            <a:r>
              <a:rPr lang="es-MX" dirty="0"/>
              <a:t>Aseguramiento de la Calidad</a:t>
            </a:r>
          </a:p>
          <a:p>
            <a:r>
              <a:rPr lang="es-MX" dirty="0"/>
              <a:t>Crítico de los requisitos no funcionales, de rendimiento, la escalabilidad, la disponibilidad, auditoría</a:t>
            </a:r>
          </a:p>
          <a:p>
            <a:r>
              <a:rPr lang="es-CO" dirty="0"/>
              <a:t>Validar la arquitectura y sus artefactos.</a:t>
            </a:r>
          </a:p>
        </p:txBody>
      </p:sp>
    </p:spTree>
    <p:extLst>
      <p:ext uri="{BB962C8B-B14F-4D97-AF65-F5344CB8AC3E}">
        <p14:creationId xmlns:p14="http://schemas.microsoft.com/office/powerpoint/2010/main" val="148695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7B4C8BF-3863-45F0-8DD9-B41CD83A3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deber ser del Arquitecto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83C2C1-EFC8-42FE-A71A-D61FE9DEAD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Un arquitecto “sugiere” (“no dicta”) la implementación porque el programador / codificador / constructor tiene la “responsabilidad creativa y creativa”. Frederick P. Brooks, </a:t>
            </a:r>
            <a:r>
              <a:rPr lang="es-ES" dirty="0" err="1"/>
              <a:t>Jr</a:t>
            </a:r>
            <a:endParaRPr lang="es-MX" dirty="0"/>
          </a:p>
          <a:p>
            <a:pPr>
              <a:lnSpc>
                <a:spcPct val="150000"/>
              </a:lnSpc>
            </a:pPr>
            <a:r>
              <a:rPr lang="es-ES" dirty="0"/>
              <a:t>Un arquitecto debe estar “listo para renunciar al crédito por las mejoras sugeridas”. Frederick P. Brooks, </a:t>
            </a:r>
            <a:r>
              <a:rPr lang="es-ES" dirty="0" err="1"/>
              <a:t>Jr</a:t>
            </a:r>
            <a:endParaRPr lang="es-CO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3486DB6-AC6D-429A-B807-43D3B2644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52" y="38347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El </a:t>
            </a:r>
            <a:r>
              <a:rPr lang="es-MX" i="1" dirty="0"/>
              <a:t>Arquitecto de Soluciones</a:t>
            </a:r>
            <a:r>
              <a:rPr lang="es-MX" dirty="0"/>
              <a:t> debe asumir la dirección técnica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F24B15B-41B7-4A23-8332-A99505932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27803" y="1972703"/>
            <a:ext cx="4149970" cy="41983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s-MX" dirty="0"/>
              <a:t>El </a:t>
            </a:r>
            <a:r>
              <a:rPr lang="es-MX" b="1" i="1" dirty="0"/>
              <a:t>Arquitecto de Software</a:t>
            </a:r>
            <a:r>
              <a:rPr lang="es-MX" dirty="0"/>
              <a:t> debe proporcionar orientación técnica y dar apoyo al equipo de desarrollo; debe estar preparado para entrenar o facilitar al equipo las tecnologías seleccionadas (Formador / Facilitador) y también debe estar abierto a sugerencias,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155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196097-44F5-4FF9-885F-75AD2D67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4915" y="2120052"/>
            <a:ext cx="5472000" cy="41983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El cual debe apoyarse en procesos de integración continua que utilicen herramientas automatizadas de análisis de código fuente, pruebas unitarias y cobertura de código, para asegurar el cumplimiento de las normas, políticas y mejores prácticas establecidas.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751F5-9059-4729-B7E5-AF70D76A5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52BE163-1B2B-4610-8614-8A46669E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675" y="357067"/>
            <a:ext cx="10088481" cy="1143000"/>
          </a:xfrm>
        </p:spPr>
        <p:txBody>
          <a:bodyPr>
            <a:normAutofit fontScale="90000"/>
          </a:bodyPr>
          <a:lstStyle/>
          <a:p>
            <a:r>
              <a:rPr lang="es-MX" dirty="0"/>
              <a:t>Garantizar la calidad es también responsabilidad de un </a:t>
            </a:r>
            <a:r>
              <a:rPr lang="es-MX" i="1" dirty="0"/>
              <a:t>Arquitecto de Software</a:t>
            </a:r>
            <a:r>
              <a:rPr lang="es-MX" dirty="0"/>
              <a:t>,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655B7F6-DE17-4356-B6A8-B267C6601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0178" y="2549645"/>
            <a:ext cx="5389033" cy="39512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Un arquitecto debe esforzarse por que el trabajo sea “sobrio y limpio”, evitando la “ornamentación funcional” - Frederick P. Brooks, </a:t>
            </a:r>
            <a:r>
              <a:rPr lang="es-ES" sz="2000" dirty="0" err="1"/>
              <a:t>Jr</a:t>
            </a:r>
            <a:endParaRPr lang="es-ES" sz="2000" dirty="0"/>
          </a:p>
          <a:p>
            <a:pPr>
              <a:lnSpc>
                <a:spcPct val="150000"/>
              </a:lnSpc>
            </a:pP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Códigos y Modelos -&gt; Simples y Concretos</a:t>
            </a:r>
          </a:p>
          <a:p>
            <a:endParaRPr lang="es-ES" sz="2000" dirty="0"/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0740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E55EA-75D9-4CAD-99F8-031582C9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58" y="21595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En términos generales, la arquitectura se guía por los “drivers arquitectónicos” los cuales están dados por los requisitos…</a:t>
            </a:r>
          </a:p>
        </p:txBody>
      </p:sp>
      <p:pic>
        <p:nvPicPr>
          <p:cNvPr id="4" name="Imagen 3" descr="&lt;strong&gt;AirPlane&lt;/strong&gt; by xfaststyle on DeviantArt">
            <a:extLst>
              <a:ext uri="{FF2B5EF4-FFF2-40B4-BE49-F238E27FC236}">
                <a16:creationId xmlns:a16="http://schemas.microsoft.com/office/drawing/2014/main" id="{FCF71CD0-B600-42BB-B591-1B44E6C3E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38" y="2830722"/>
            <a:ext cx="2987524" cy="14519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347B25-775A-487C-A1AD-7CE942A2091B}"/>
              </a:ext>
            </a:extLst>
          </p:cNvPr>
          <p:cNvSpPr/>
          <p:nvPr/>
        </p:nvSpPr>
        <p:spPr>
          <a:xfrm>
            <a:off x="806653" y="2076039"/>
            <a:ext cx="357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Comportamiento / Funcionalidades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B426C5-DA8B-4143-ABF5-A7A0A119C90B}"/>
              </a:ext>
            </a:extLst>
          </p:cNvPr>
          <p:cNvSpPr/>
          <p:nvPr/>
        </p:nvSpPr>
        <p:spPr>
          <a:xfrm>
            <a:off x="8386769" y="2097199"/>
            <a:ext cx="273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Estructura / Componentes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08E92F-8886-4B78-ABA6-820415E46FB7}"/>
              </a:ext>
            </a:extLst>
          </p:cNvPr>
          <p:cNvSpPr/>
          <p:nvPr/>
        </p:nvSpPr>
        <p:spPr>
          <a:xfrm>
            <a:off x="1928658" y="4475680"/>
            <a:ext cx="1326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Desempeño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FAB38F-BA7A-45B2-8858-63E0A7B9BDEF}"/>
              </a:ext>
            </a:extLst>
          </p:cNvPr>
          <p:cNvSpPr/>
          <p:nvPr/>
        </p:nvSpPr>
        <p:spPr>
          <a:xfrm>
            <a:off x="8106772" y="4466016"/>
            <a:ext cx="320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FF0000"/>
                </a:solidFill>
              </a:rPr>
              <a:t>Aspectos Específicos de Análisis</a:t>
            </a:r>
          </a:p>
        </p:txBody>
      </p:sp>
      <p:sp>
        <p:nvSpPr>
          <p:cNvPr id="9" name="Proceso 12">
            <a:extLst>
              <a:ext uri="{FF2B5EF4-FFF2-40B4-BE49-F238E27FC236}">
                <a16:creationId xmlns:a16="http://schemas.microsoft.com/office/drawing/2014/main" id="{BB2FE7F7-0CD6-4B97-9A42-5C54D7CA4BC9}"/>
              </a:ext>
            </a:extLst>
          </p:cNvPr>
          <p:cNvSpPr/>
          <p:nvPr/>
        </p:nvSpPr>
        <p:spPr>
          <a:xfrm>
            <a:off x="1034022" y="2676566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Encender</a:t>
            </a:r>
          </a:p>
        </p:txBody>
      </p:sp>
      <p:sp>
        <p:nvSpPr>
          <p:cNvPr id="10" name="Proceso 13">
            <a:extLst>
              <a:ext uri="{FF2B5EF4-FFF2-40B4-BE49-F238E27FC236}">
                <a16:creationId xmlns:a16="http://schemas.microsoft.com/office/drawing/2014/main" id="{2A632FA1-D319-4B64-A513-9AC1D0DA5CF4}"/>
              </a:ext>
            </a:extLst>
          </p:cNvPr>
          <p:cNvSpPr/>
          <p:nvPr/>
        </p:nvSpPr>
        <p:spPr>
          <a:xfrm>
            <a:off x="2759222" y="3258235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Aterrizar</a:t>
            </a:r>
          </a:p>
        </p:txBody>
      </p:sp>
      <p:sp>
        <p:nvSpPr>
          <p:cNvPr id="11" name="Proceso 14">
            <a:extLst>
              <a:ext uri="{FF2B5EF4-FFF2-40B4-BE49-F238E27FC236}">
                <a16:creationId xmlns:a16="http://schemas.microsoft.com/office/drawing/2014/main" id="{46896DE6-DA39-4108-9C41-0660EEE3998B}"/>
              </a:ext>
            </a:extLst>
          </p:cNvPr>
          <p:cNvSpPr/>
          <p:nvPr/>
        </p:nvSpPr>
        <p:spPr>
          <a:xfrm>
            <a:off x="2496941" y="2676565"/>
            <a:ext cx="158828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Despegar</a:t>
            </a:r>
          </a:p>
        </p:txBody>
      </p:sp>
      <p:sp>
        <p:nvSpPr>
          <p:cNvPr id="12" name="Proceso 15">
            <a:extLst>
              <a:ext uri="{FF2B5EF4-FFF2-40B4-BE49-F238E27FC236}">
                <a16:creationId xmlns:a16="http://schemas.microsoft.com/office/drawing/2014/main" id="{99F2830F-E4E9-4AB9-B5E6-800517630F79}"/>
              </a:ext>
            </a:extLst>
          </p:cNvPr>
          <p:cNvSpPr/>
          <p:nvPr/>
        </p:nvSpPr>
        <p:spPr>
          <a:xfrm>
            <a:off x="1034021" y="3246234"/>
            <a:ext cx="132600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Volar</a:t>
            </a:r>
          </a:p>
        </p:txBody>
      </p:sp>
      <p:sp>
        <p:nvSpPr>
          <p:cNvPr id="13" name="Proceso 16">
            <a:extLst>
              <a:ext uri="{FF2B5EF4-FFF2-40B4-BE49-F238E27FC236}">
                <a16:creationId xmlns:a16="http://schemas.microsoft.com/office/drawing/2014/main" id="{D99CF87C-6A6C-4F5E-BB17-F7CC448CE826}"/>
              </a:ext>
            </a:extLst>
          </p:cNvPr>
          <p:cNvSpPr/>
          <p:nvPr/>
        </p:nvSpPr>
        <p:spPr>
          <a:xfrm>
            <a:off x="8106772" y="2712080"/>
            <a:ext cx="1824184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Motores</a:t>
            </a:r>
          </a:p>
        </p:txBody>
      </p:sp>
      <p:sp>
        <p:nvSpPr>
          <p:cNvPr id="14" name="Proceso 17">
            <a:extLst>
              <a:ext uri="{FF2B5EF4-FFF2-40B4-BE49-F238E27FC236}">
                <a16:creationId xmlns:a16="http://schemas.microsoft.com/office/drawing/2014/main" id="{C39BD0B6-7D14-4AAD-BB9A-11A80A4653A2}"/>
              </a:ext>
            </a:extLst>
          </p:cNvPr>
          <p:cNvSpPr/>
          <p:nvPr/>
        </p:nvSpPr>
        <p:spPr>
          <a:xfrm>
            <a:off x="8106772" y="3303235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Fuselaje</a:t>
            </a:r>
          </a:p>
        </p:txBody>
      </p:sp>
      <p:sp>
        <p:nvSpPr>
          <p:cNvPr id="15" name="Proceso 18">
            <a:extLst>
              <a:ext uri="{FF2B5EF4-FFF2-40B4-BE49-F238E27FC236}">
                <a16:creationId xmlns:a16="http://schemas.microsoft.com/office/drawing/2014/main" id="{913DD03B-97D2-4AB3-9A91-EF8A2CC8F4C9}"/>
              </a:ext>
            </a:extLst>
          </p:cNvPr>
          <p:cNvSpPr/>
          <p:nvPr/>
        </p:nvSpPr>
        <p:spPr>
          <a:xfrm>
            <a:off x="10086703" y="2714602"/>
            <a:ext cx="1267097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Alas</a:t>
            </a:r>
          </a:p>
        </p:txBody>
      </p:sp>
      <p:sp>
        <p:nvSpPr>
          <p:cNvPr id="16" name="Proceso 19">
            <a:extLst>
              <a:ext uri="{FF2B5EF4-FFF2-40B4-BE49-F238E27FC236}">
                <a16:creationId xmlns:a16="http://schemas.microsoft.com/office/drawing/2014/main" id="{FCE2B6B9-5A10-43E3-B45F-B3F03985A4D1}"/>
              </a:ext>
            </a:extLst>
          </p:cNvPr>
          <p:cNvSpPr/>
          <p:nvPr/>
        </p:nvSpPr>
        <p:spPr>
          <a:xfrm>
            <a:off x="9513348" y="3303236"/>
            <a:ext cx="1840452" cy="628169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Tren de aterrizaje</a:t>
            </a:r>
          </a:p>
        </p:txBody>
      </p:sp>
      <p:sp>
        <p:nvSpPr>
          <p:cNvPr id="17" name="Proceso 20">
            <a:extLst>
              <a:ext uri="{FF2B5EF4-FFF2-40B4-BE49-F238E27FC236}">
                <a16:creationId xmlns:a16="http://schemas.microsoft.com/office/drawing/2014/main" id="{A747D2A5-E687-41A8-BC07-49DCC1BE8D7F}"/>
              </a:ext>
            </a:extLst>
          </p:cNvPr>
          <p:cNvSpPr/>
          <p:nvPr/>
        </p:nvSpPr>
        <p:spPr>
          <a:xfrm>
            <a:off x="706282" y="4960609"/>
            <a:ext cx="1922576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Aerodinámica</a:t>
            </a:r>
          </a:p>
        </p:txBody>
      </p:sp>
      <p:sp>
        <p:nvSpPr>
          <p:cNvPr id="18" name="Proceso 21">
            <a:extLst>
              <a:ext uri="{FF2B5EF4-FFF2-40B4-BE49-F238E27FC236}">
                <a16:creationId xmlns:a16="http://schemas.microsoft.com/office/drawing/2014/main" id="{47741A7A-C329-4BE7-BE24-F23BEA9C3ECD}"/>
              </a:ext>
            </a:extLst>
          </p:cNvPr>
          <p:cNvSpPr/>
          <p:nvPr/>
        </p:nvSpPr>
        <p:spPr>
          <a:xfrm>
            <a:off x="706282" y="5488449"/>
            <a:ext cx="3617380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Poder de los motores</a:t>
            </a:r>
          </a:p>
        </p:txBody>
      </p:sp>
      <p:sp>
        <p:nvSpPr>
          <p:cNvPr id="19" name="Proceso 22">
            <a:extLst>
              <a:ext uri="{FF2B5EF4-FFF2-40B4-BE49-F238E27FC236}">
                <a16:creationId xmlns:a16="http://schemas.microsoft.com/office/drawing/2014/main" id="{734C48F1-D962-4673-8921-9225BCAB8A22}"/>
              </a:ext>
            </a:extLst>
          </p:cNvPr>
          <p:cNvSpPr/>
          <p:nvPr/>
        </p:nvSpPr>
        <p:spPr>
          <a:xfrm>
            <a:off x="2730137" y="4960608"/>
            <a:ext cx="159352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Autonomía</a:t>
            </a:r>
          </a:p>
        </p:txBody>
      </p:sp>
      <p:sp>
        <p:nvSpPr>
          <p:cNvPr id="20" name="Proceso 23">
            <a:extLst>
              <a:ext uri="{FF2B5EF4-FFF2-40B4-BE49-F238E27FC236}">
                <a16:creationId xmlns:a16="http://schemas.microsoft.com/office/drawing/2014/main" id="{123EC9B2-DC5F-44FF-B4EB-2BE94CE07398}"/>
              </a:ext>
            </a:extLst>
          </p:cNvPr>
          <p:cNvSpPr/>
          <p:nvPr/>
        </p:nvSpPr>
        <p:spPr>
          <a:xfrm>
            <a:off x="7187130" y="4942323"/>
            <a:ext cx="2066701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Costos</a:t>
            </a:r>
          </a:p>
        </p:txBody>
      </p:sp>
      <p:sp>
        <p:nvSpPr>
          <p:cNvPr id="21" name="Proceso 24">
            <a:extLst>
              <a:ext uri="{FF2B5EF4-FFF2-40B4-BE49-F238E27FC236}">
                <a16:creationId xmlns:a16="http://schemas.microsoft.com/office/drawing/2014/main" id="{09036CB5-A01F-4D49-9A31-54FDD9DF5E35}"/>
              </a:ext>
            </a:extLst>
          </p:cNvPr>
          <p:cNvSpPr/>
          <p:nvPr/>
        </p:nvSpPr>
        <p:spPr>
          <a:xfrm>
            <a:off x="10313979" y="5528471"/>
            <a:ext cx="153047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Mercado</a:t>
            </a:r>
          </a:p>
        </p:txBody>
      </p:sp>
      <p:sp>
        <p:nvSpPr>
          <p:cNvPr id="22" name="Proceso 25">
            <a:extLst>
              <a:ext uri="{FF2B5EF4-FFF2-40B4-BE49-F238E27FC236}">
                <a16:creationId xmlns:a16="http://schemas.microsoft.com/office/drawing/2014/main" id="{6D1D57B2-8203-4563-ADBC-536655AF9347}"/>
              </a:ext>
            </a:extLst>
          </p:cNvPr>
          <p:cNvSpPr/>
          <p:nvPr/>
        </p:nvSpPr>
        <p:spPr>
          <a:xfrm>
            <a:off x="9373869" y="4938301"/>
            <a:ext cx="2470586" cy="546126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Seguridad</a:t>
            </a:r>
          </a:p>
        </p:txBody>
      </p:sp>
      <p:sp>
        <p:nvSpPr>
          <p:cNvPr id="23" name="Proceso 26">
            <a:extLst>
              <a:ext uri="{FF2B5EF4-FFF2-40B4-BE49-F238E27FC236}">
                <a16:creationId xmlns:a16="http://schemas.microsoft.com/office/drawing/2014/main" id="{3C8ACB2A-7EE8-4D6C-AF65-FBD479F9DCC2}"/>
              </a:ext>
            </a:extLst>
          </p:cNvPr>
          <p:cNvSpPr/>
          <p:nvPr/>
        </p:nvSpPr>
        <p:spPr>
          <a:xfrm>
            <a:off x="7187130" y="5516470"/>
            <a:ext cx="2976485" cy="412245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Modelo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141870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E77B2-950C-44EF-9173-1DAFD905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588" y="17686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Los esquemas Preconceptuales permiten representar tanto la estructura como el comportamiento.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81D12-2642-430F-B3C9-64860F65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300870"/>
            <a:ext cx="8915400" cy="933020"/>
          </a:xfrm>
        </p:spPr>
        <p:txBody>
          <a:bodyPr>
            <a:normAutofit/>
          </a:bodyPr>
          <a:lstStyle/>
          <a:p>
            <a:endParaRPr lang="es-CO" b="1" dirty="0">
              <a:solidFill>
                <a:srgbClr val="FF0000"/>
              </a:solidFill>
            </a:endParaRPr>
          </a:p>
          <a:p>
            <a:r>
              <a:rPr lang="es-CO" b="1" dirty="0">
                <a:solidFill>
                  <a:srgbClr val="FF0000"/>
                </a:solidFill>
              </a:rPr>
              <a:t>Ejemplo compra de Tiquetes (entrada) para Cine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939B8A-AF01-42C3-B99C-2A9E7BA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7" y="2169553"/>
            <a:ext cx="109442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7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DDAAF-645C-4A6E-9037-C0BF3869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modelo del dominio sólo permite representar la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9111D9-DFB5-4075-B7B7-6D9B7CD0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AB2D4-EE7E-433F-BA2E-A97E7AC0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133600"/>
            <a:ext cx="11029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36A-836A-4E74-A26D-7D74F4D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Según el Lenguaje de Modelado Unificado (UML) y Lenguaje de Modelado para Sistemas (</a:t>
            </a:r>
            <a:r>
              <a:rPr lang="es-CO" dirty="0" err="1"/>
              <a:t>SysML</a:t>
            </a:r>
            <a:r>
              <a:rPr lang="es-CO" dirty="0"/>
              <a:t>) se tiene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87676-9B95-42FD-9504-E681B49F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5">
            <a:extLst>
              <a:ext uri="{FF2B5EF4-FFF2-40B4-BE49-F238E27FC236}">
                <a16:creationId xmlns:a16="http://schemas.microsoft.com/office/drawing/2014/main" id="{69234866-D19D-4B9C-AB0E-1AA88DCE9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781834"/>
              </p:ext>
            </p:extLst>
          </p:nvPr>
        </p:nvGraphicFramePr>
        <p:xfrm>
          <a:off x="140677" y="1575583"/>
          <a:ext cx="11887200" cy="528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96D04B7-CA23-40CA-89D6-1B0F26C5FE60}"/>
              </a:ext>
            </a:extLst>
          </p:cNvPr>
          <p:cNvSpPr/>
          <p:nvPr/>
        </p:nvSpPr>
        <p:spPr>
          <a:xfrm>
            <a:off x="7010400" y="4280452"/>
            <a:ext cx="3352800" cy="100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4A4E2C-C5FD-4683-A91E-E157847FD1D4}"/>
              </a:ext>
            </a:extLst>
          </p:cNvPr>
          <p:cNvSpPr txBox="1"/>
          <p:nvPr/>
        </p:nvSpPr>
        <p:spPr>
          <a:xfrm>
            <a:off x="6957392" y="5027648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1133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5A92C-DFB0-469C-96A1-2EF91D7D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339" y="171997"/>
            <a:ext cx="8911687" cy="1280890"/>
          </a:xfrm>
        </p:spPr>
        <p:txBody>
          <a:bodyPr/>
          <a:lstStyle/>
          <a:p>
            <a:r>
              <a:rPr lang="es-CO" dirty="0"/>
              <a:t>Esquema general de una Historia de Usuario…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59E52-DE4B-4E3E-AC96-4248358C6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D9435A9F-F601-4693-8BEB-F01D6042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1" y="1624492"/>
            <a:ext cx="6433731" cy="47015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E2E1AB-343D-4879-BE20-5CECC169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50" y="1905000"/>
            <a:ext cx="3765476" cy="41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5B33B-EEB9-4C23-806A-2EDEFA80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63236"/>
            <a:ext cx="8911687" cy="1641764"/>
          </a:xfrm>
        </p:spPr>
        <p:txBody>
          <a:bodyPr>
            <a:normAutofit fontScale="90000"/>
          </a:bodyPr>
          <a:lstStyle/>
          <a:p>
            <a:r>
              <a:rPr lang="es-ES" dirty="0"/>
              <a:t>La AI brinda herramientas para estructurar los datos con el fin de facilitar su uso y localización </a:t>
            </a:r>
            <a:r>
              <a:rPr lang="es-ES" i="1" dirty="0"/>
              <a:t>(</a:t>
            </a:r>
            <a:r>
              <a:rPr lang="es-ES" i="1" dirty="0" err="1">
                <a:hlinkClick r:id="rId2" tooltip="findability"/>
              </a:rPr>
              <a:t>findability</a:t>
            </a:r>
            <a:r>
              <a:rPr lang="es-ES" i="1" dirty="0"/>
              <a:t>)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779AA3-3039-45C8-A270-409370B3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651931" cy="4724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Es una disciplina para el estudio, análisis, organización, disposición y estructuración de la información, y de la selección y presentación de los datos en los sistemas de información interactivos y no interactivos.</a:t>
            </a:r>
            <a:endParaRPr lang="es-CO" dirty="0"/>
          </a:p>
        </p:txBody>
      </p:sp>
      <p:pic>
        <p:nvPicPr>
          <p:cNvPr id="5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FC015589-77A9-4ACE-94A9-C9B8CB38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3" y="2133600"/>
            <a:ext cx="597953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F7D57-2BE1-444C-844B-3661C704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 general, un modelo de base de datos relacional estar compuesto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6286A-A05E-4167-9751-4C0C6EFC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8734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s-CO" b="1" dirty="0"/>
              <a:t>Entidades: </a:t>
            </a:r>
            <a:r>
              <a:rPr lang="es-CO" dirty="0"/>
              <a:t>todo lo que existe y es capaz de ser descrito (sustantivo).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Atributos: </a:t>
            </a:r>
            <a:r>
              <a:rPr lang="es-CO" dirty="0"/>
              <a:t>es una característica (adjetivo o sustantivo) de una entidad; estos sirven para identificarla, relacionarla y describirla.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Relaciones: </a:t>
            </a:r>
            <a:r>
              <a:rPr lang="es-CO" dirty="0"/>
              <a:t>la conexión que existe entre 2 entidades (verbo). </a:t>
            </a:r>
          </a:p>
          <a:p>
            <a:pPr algn="just">
              <a:lnSpc>
                <a:spcPct val="150000"/>
              </a:lnSpc>
            </a:pPr>
            <a:r>
              <a:rPr lang="es-CO" b="1" dirty="0"/>
              <a:t>Cardinalidad: </a:t>
            </a:r>
            <a:r>
              <a:rPr lang="es-CO" dirty="0"/>
              <a:t>número de ocurrencias que pueden existir entre un par de entidades. </a:t>
            </a:r>
          </a:p>
          <a:p>
            <a:pPr algn="just"/>
            <a:r>
              <a:rPr lang="es-CO" b="1" dirty="0"/>
              <a:t>Clave: </a:t>
            </a:r>
            <a:r>
              <a:rPr lang="es-CO" dirty="0"/>
              <a:t>uno o más atributos que "juntos" identifican de manera única a una entidad. “</a:t>
            </a:r>
            <a:r>
              <a:rPr lang="es-CO" i="1" dirty="0"/>
              <a:t>Atributos que Identifican”.</a:t>
            </a:r>
            <a:r>
              <a:rPr lang="es-CO" dirty="0"/>
              <a:t> </a:t>
            </a:r>
          </a:p>
          <a:p>
            <a:pPr algn="just"/>
            <a:r>
              <a:rPr lang="es-CO" b="1" dirty="0"/>
              <a:t>Clave Candidata</a:t>
            </a:r>
            <a:r>
              <a:rPr lang="es-CO" dirty="0"/>
              <a:t>: son las posibles claves que pueden identificar de manera única una entidad. </a:t>
            </a:r>
          </a:p>
          <a:p>
            <a:pPr algn="just"/>
            <a:r>
              <a:rPr lang="es-CO" b="1" dirty="0"/>
              <a:t>Clave Primaria: </a:t>
            </a:r>
            <a:r>
              <a:rPr lang="es-CO" dirty="0"/>
              <a:t>es la clave candidata con menos cantidad de atributos.</a:t>
            </a:r>
          </a:p>
          <a:p>
            <a:pPr algn="just"/>
            <a:r>
              <a:rPr lang="es-CO" b="1" dirty="0"/>
              <a:t>Clave foránea: </a:t>
            </a:r>
            <a:r>
              <a:rPr lang="es-CO" dirty="0"/>
              <a:t>es un atributo que relaciona una entidad con otra. </a:t>
            </a:r>
            <a:r>
              <a:rPr lang="es-CO" i="1" dirty="0"/>
              <a:t>“Atributos que relacionan”</a:t>
            </a:r>
          </a:p>
          <a:p>
            <a:pPr algn="just">
              <a:lnSpc>
                <a:spcPct val="150000"/>
              </a:lnSpc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81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E238E-4F2F-48B9-9ABF-E1E3100F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Para construir modelos de datos existen diversas notaciones: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DE8AA-A888-4713-B78C-4E73C62E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Notación Chen: </a:t>
            </a:r>
            <a:r>
              <a:rPr lang="es-CO" dirty="0"/>
              <a:t>Fue planteada por Peter Chen en los setenta.</a:t>
            </a:r>
          </a:p>
          <a:p>
            <a:endParaRPr lang="es-CO" dirty="0"/>
          </a:p>
        </p:txBody>
      </p:sp>
      <p:pic>
        <p:nvPicPr>
          <p:cNvPr id="4" name="Picture 4" descr="Archivo:Ejemplo Diagrama E-R extendido.PNG">
            <a:hlinkClick r:id="rId2"/>
            <a:extLst>
              <a:ext uri="{FF2B5EF4-FFF2-40B4-BE49-F238E27FC236}">
                <a16:creationId xmlns:a16="http://schemas.microsoft.com/office/drawing/2014/main" id="{78C6BD73-9CF9-49C6-B6F3-58E9F4B3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9828" y="2882136"/>
            <a:ext cx="6786610" cy="3351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76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423D9-DD21-428E-A802-7987E07A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100" b="1" dirty="0"/>
              <a:t>Notación Barker: </a:t>
            </a:r>
            <a:r>
              <a:rPr lang="es-CO" sz="3100" dirty="0"/>
              <a:t>fue adoptada por Oracle </a:t>
            </a:r>
            <a:r>
              <a:rPr lang="es-CO" sz="3100" dirty="0" err="1"/>
              <a:t>Corporation</a:t>
            </a:r>
            <a:r>
              <a:rPr lang="es-CO" sz="3100" dirty="0"/>
              <a:t> en sus productos de modelado de datos.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C62732-BCE1-49D5-B107-040F461C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436385-CA76-42CA-8120-83F162438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133600"/>
            <a:ext cx="8440094" cy="360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699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32076-D477-4D87-84AA-EF686C46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400" b="1" dirty="0"/>
              <a:t>IE (</a:t>
            </a:r>
            <a:r>
              <a:rPr lang="es-CO" sz="2400" b="1" dirty="0" err="1"/>
              <a:t>Information</a:t>
            </a:r>
            <a:r>
              <a:rPr lang="es-CO" sz="2400" b="1" dirty="0"/>
              <a:t> </a:t>
            </a:r>
            <a:r>
              <a:rPr lang="es-CO" sz="2400" b="1" dirty="0" err="1"/>
              <a:t>Engineering</a:t>
            </a:r>
            <a:r>
              <a:rPr lang="es-CO" sz="2400" b="1" dirty="0"/>
              <a:t>): </a:t>
            </a:r>
            <a:r>
              <a:rPr lang="es-CO" sz="2400" dirty="0"/>
              <a:t>desarrollada inicialmente por Clive Finkelstein quien luego la refinó con el apoyo de James Martin;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10540-C132-4E68-9D26-8B7B50DE6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Aunque es clara e intuitiva, sólo sirve para modelos de alto nivel de abstracción (modelos lógicos), pues no permite modelar los atributos de las entidades .</a:t>
            </a:r>
          </a:p>
          <a:p>
            <a:endParaRPr lang="es-CO" dirty="0"/>
          </a:p>
        </p:txBody>
      </p:sp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C5B42A-AD12-485C-A992-4B9B0B89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87" y="3270801"/>
            <a:ext cx="8635975" cy="27347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09310-A598-486B-862B-4776C9515245}"/>
              </a:ext>
            </a:extLst>
          </p:cNvPr>
          <p:cNvSpPr/>
          <p:nvPr/>
        </p:nvSpPr>
        <p:spPr>
          <a:xfrm>
            <a:off x="5041391" y="6233890"/>
            <a:ext cx="700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http://www.agiledata.org/essays/dataModeling101.html</a:t>
            </a:r>
          </a:p>
        </p:txBody>
      </p:sp>
    </p:spTree>
    <p:extLst>
      <p:ext uri="{BB962C8B-B14F-4D97-AF65-F5344CB8AC3E}">
        <p14:creationId xmlns:p14="http://schemas.microsoft.com/office/powerpoint/2010/main" val="3390985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A3D19-E30D-469B-8A31-133C7375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34" y="542855"/>
            <a:ext cx="8911687" cy="1280890"/>
          </a:xfrm>
        </p:spPr>
        <p:txBody>
          <a:bodyPr>
            <a:noAutofit/>
          </a:bodyPr>
          <a:lstStyle/>
          <a:p>
            <a:r>
              <a:rPr lang="es-CO" sz="2400" b="1" dirty="0"/>
              <a:t>IDEF1X  (Data </a:t>
            </a:r>
            <a:r>
              <a:rPr lang="es-CO" sz="2400" b="1" dirty="0" err="1"/>
              <a:t>Modeling</a:t>
            </a:r>
            <a:r>
              <a:rPr lang="es-CO" sz="2400" b="1" dirty="0"/>
              <a:t>): </a:t>
            </a:r>
            <a:r>
              <a:rPr lang="es-CO" sz="2400" dirty="0"/>
              <a:t>desarrollada por el Departamento de Defensa de los Estados Unidos dentro de una familia de estándares llamada IDEF(</a:t>
            </a:r>
            <a:r>
              <a:rPr lang="es-CO" sz="2400" dirty="0" err="1"/>
              <a:t>Integrated</a:t>
            </a:r>
            <a:r>
              <a:rPr lang="es-CO" sz="2400" dirty="0"/>
              <a:t>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Method</a:t>
            </a:r>
            <a:r>
              <a:rPr lang="es-CO" sz="2400" dirty="0"/>
              <a:t>). </a:t>
            </a:r>
            <a:br>
              <a:rPr lang="es-CO" sz="2400" dirty="0"/>
            </a:br>
            <a:endParaRPr lang="es-CO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069333-5E0C-4C85-9416-14F37F89C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036C-636D-4CCB-A60C-0E4C70AC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9212" y="2794780"/>
            <a:ext cx="8660958" cy="377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7040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BAFF6-FF39-4AAC-895E-B163EEB0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UML (</a:t>
            </a: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Modeling</a:t>
            </a:r>
            <a:r>
              <a:rPr lang="es-ES" sz="2800" dirty="0"/>
              <a:t> </a:t>
            </a:r>
            <a:r>
              <a:rPr lang="es-ES" sz="2800" dirty="0" err="1"/>
              <a:t>Language</a:t>
            </a:r>
            <a:r>
              <a:rPr lang="es-ES" sz="2800" dirty="0"/>
              <a:t>): si bien es un  lenguaje de modelado objetual, se puede extender a través de perfiles para soportar otro tipo de modelos.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5" name="Picture 2" descr="http://ict.udlap.mx/people/carlos/is346/images/modelo_uml.gif">
            <a:extLst>
              <a:ext uri="{FF2B5EF4-FFF2-40B4-BE49-F238E27FC236}">
                <a16:creationId xmlns:a16="http://schemas.microsoft.com/office/drawing/2014/main" id="{0D83DEBE-EEE6-48E2-8D4F-C8900C6D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7072" y="2650019"/>
            <a:ext cx="8911687" cy="4068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679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75BB4-097C-494A-817E-2E18B7C0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97565"/>
            <a:ext cx="8911687" cy="1507435"/>
          </a:xfrm>
        </p:spPr>
        <p:txBody>
          <a:bodyPr>
            <a:normAutofit fontScale="90000"/>
          </a:bodyPr>
          <a:lstStyle/>
          <a:p>
            <a:r>
              <a:rPr lang="es-CO" dirty="0"/>
              <a:t>Estas notaciones y otras, son relevantes considerando que las bases de datos NO son Sólo Relacionales, Ni Sólo SQL.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F31786-3A7A-4912-AC2B-9E033A47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925" y="1905000"/>
            <a:ext cx="7947490" cy="462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C0012-58EC-4F26-A2E0-34691BFD9237}"/>
              </a:ext>
            </a:extLst>
          </p:cNvPr>
          <p:cNvSpPr/>
          <p:nvPr/>
        </p:nvSpPr>
        <p:spPr>
          <a:xfrm>
            <a:off x="4689397" y="6529701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525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E28A5-BD61-4F54-93D7-238C83D0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40" y="97965"/>
            <a:ext cx="8911687" cy="1280890"/>
          </a:xfrm>
        </p:spPr>
        <p:txBody>
          <a:bodyPr/>
          <a:lstStyle/>
          <a:p>
            <a:r>
              <a:rPr lang="es-CO" dirty="0"/>
              <a:t>Ejercicio en Clase, dado el modelo convertirlo en IE y UML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A7866-4768-44C6-9ACD-60AD943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C015A3-3745-4D93-8244-8B074B22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1438229"/>
            <a:ext cx="4613031" cy="209892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CDF7DA6-0019-445F-A46C-B26A69C0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8098" y="2637311"/>
            <a:ext cx="7183902" cy="418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689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7C4DB-653D-46B8-A6AC-051A6A89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Lecturas Recomendadas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69BDD-92E5-4831-B789-7D584630C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Modeling</a:t>
            </a:r>
            <a:endParaRPr lang="es-CO" dirty="0"/>
          </a:p>
          <a:p>
            <a:pPr lvl="1"/>
            <a:r>
              <a:rPr lang="es-CO" dirty="0">
                <a:hlinkClick r:id="rId2"/>
              </a:rPr>
              <a:t>http://www.agiledata.org/essays/dataModeling101.html</a:t>
            </a:r>
            <a:endParaRPr lang="es-CO" dirty="0"/>
          </a:p>
          <a:p>
            <a:endParaRPr lang="es-CO" dirty="0"/>
          </a:p>
          <a:p>
            <a:r>
              <a:rPr lang="es-CO" dirty="0"/>
              <a:t>Directrices para la construcción de Artefactos de persistencia en el Proceso de desarrollo de software</a:t>
            </a:r>
          </a:p>
          <a:p>
            <a:pPr lvl="1"/>
            <a:r>
              <a:rPr lang="es-CO" dirty="0">
                <a:hlinkClick r:id="rId3"/>
              </a:rPr>
              <a:t>http://revista.eia.edu.co/articulos9/articulo%206.pdf</a:t>
            </a:r>
            <a:r>
              <a:rPr lang="es-CO" dirty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24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CDF0EC-ADC4-4AA5-936A-9763F506F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Entonces, Cómo se relaciona la arquitectura de la información con Analítica, </a:t>
            </a:r>
            <a:r>
              <a:rPr lang="es-CO" dirty="0" err="1"/>
              <a:t>BigData</a:t>
            </a:r>
            <a:r>
              <a:rPr lang="es-CO" dirty="0"/>
              <a:t>, etc.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B6B1D70-14F4-4573-8CA5-769198B32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9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97D7C85-3055-42A8-AFA3-0D24E4C1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26903"/>
            <a:ext cx="5386917" cy="639762"/>
          </a:xfrm>
        </p:spPr>
        <p:txBody>
          <a:bodyPr/>
          <a:lstStyle/>
          <a:p>
            <a:r>
              <a:rPr lang="es-ES" dirty="0"/>
              <a:t>Existe un consenso general…</a:t>
            </a:r>
            <a:endParaRPr lang="es-CO" dirty="0"/>
          </a:p>
        </p:txBody>
      </p:sp>
      <p:pic>
        <p:nvPicPr>
          <p:cNvPr id="9" name="Marcador de contenido 8" descr="Imagen que contiene árbol, exterior, tren, seguimiento&#10;&#10;Descripción generada automáticamente">
            <a:extLst>
              <a:ext uri="{FF2B5EF4-FFF2-40B4-BE49-F238E27FC236}">
                <a16:creationId xmlns:a16="http://schemas.microsoft.com/office/drawing/2014/main" id="{DD1428C1-9A23-41B8-8D08-26393392B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886" y="3148957"/>
            <a:ext cx="5472113" cy="292735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D0EC2B-A268-4F85-BB40-D27F79EA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700A65F-F037-4FF1-BEFB-EAAF5E73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22" y="39277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s-CO" dirty="0"/>
              <a:t>¿El proceso de desarrollo de software es una ingeniería, ciencia, arte o manualidad?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3702C68-93ED-4951-BA5A-C46A90A0F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7886" y="2446784"/>
            <a:ext cx="5389033" cy="639762"/>
          </a:xfrm>
        </p:spPr>
        <p:txBody>
          <a:bodyPr/>
          <a:lstStyle/>
          <a:p>
            <a:r>
              <a:rPr lang="es-ES" dirty="0"/>
              <a:t>El proceso de desarrollo de software es imperfecto:</a:t>
            </a:r>
            <a:endParaRPr lang="es-CO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B8EE8E3-51FB-40CD-965A-E75CC6721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002" y="3644479"/>
            <a:ext cx="5483996" cy="3076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Razones humanas (administración, habilidades, incompetencias, comunicación, claridad, etc.)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Razones tecnológicas (herramientas, soporte, documentación, confiabilidad, etc.).</a:t>
            </a:r>
            <a:endParaRPr lang="es-CO" sz="20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6FE88F4-89D2-497E-9AA8-5A8D695F9709}"/>
              </a:ext>
            </a:extLst>
          </p:cNvPr>
          <p:cNvSpPr/>
          <p:nvPr/>
        </p:nvSpPr>
        <p:spPr>
          <a:xfrm>
            <a:off x="431886" y="611556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50" dirty="0"/>
              <a:t>https://www.codeproject.com/Articles/1130886/The-Software-Development-Process-Science-Engineeri</a:t>
            </a:r>
          </a:p>
        </p:txBody>
      </p:sp>
    </p:spTree>
    <p:extLst>
      <p:ext uri="{BB962C8B-B14F-4D97-AF65-F5344CB8AC3E}">
        <p14:creationId xmlns:p14="http://schemas.microsoft.com/office/powerpoint/2010/main" val="2665104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218F6-39C4-4D77-9B78-47099DDB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36" y="30633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arquitectura de la información girará en torno cómo crear y mantener  el “Almacén de Datos”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269432-9CD3-4757-89A0-6E0A9EF8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4" y="2133600"/>
            <a:ext cx="8012350" cy="46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67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4764F-F354-4A34-97AB-02D54AA2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Entonces, ¿por qué hasta ahora los conocemos?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03F13-2E5B-4960-B972-EB5D22D37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CO" sz="2000" dirty="0"/>
              <a:t>Masificación de Internet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La potencia de los computadores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Cantidad de Datos Disponibles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La solución a la mayoría de los problemas es multidisciplinar.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Grandes Empresas que se enfocaron en proponer herramientas para usuario final. </a:t>
            </a:r>
            <a:r>
              <a:rPr lang="es-CO" sz="2000" dirty="0" err="1"/>
              <a:t>Ej</a:t>
            </a:r>
            <a:r>
              <a:rPr lang="es-CO" sz="2000" dirty="0"/>
              <a:t>: Enterprise </a:t>
            </a:r>
            <a:r>
              <a:rPr lang="es-CO" sz="2000" dirty="0" err="1"/>
              <a:t>Miner</a:t>
            </a:r>
            <a:r>
              <a:rPr lang="es-CO" sz="2000" dirty="0"/>
              <a:t> (SAS), </a:t>
            </a:r>
            <a:r>
              <a:rPr lang="es-CO" sz="2000" dirty="0" err="1"/>
              <a:t>Modeler</a:t>
            </a:r>
            <a:r>
              <a:rPr lang="es-CO" sz="2000" dirty="0"/>
              <a:t> (SPSS), </a:t>
            </a:r>
            <a:r>
              <a:rPr lang="es-CO" sz="2000" dirty="0" err="1"/>
              <a:t>Power</a:t>
            </a:r>
            <a:r>
              <a:rPr lang="es-CO" sz="2000" dirty="0"/>
              <a:t> BI (Microsoft).</a:t>
            </a:r>
          </a:p>
          <a:p>
            <a:pPr>
              <a:lnSpc>
                <a:spcPct val="150000"/>
              </a:lnSpc>
            </a:pPr>
            <a:r>
              <a:rPr lang="es-CO" sz="2000" dirty="0"/>
              <a:t>El desarrollo de metodologías propias para resolver este tipo de problemas (SEMMA, CRISP-DM).</a:t>
            </a:r>
            <a:endParaRPr lang="en-US" sz="20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2749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4DB76-C28A-4595-9E7A-D6437715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Para aplicar analítica, evidentemente debe estar soportada en una excelente gestión de la información (dato), requiere: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8BE-1D84-44E6-B8C2-AF72C7863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72139"/>
            <a:ext cx="8915400" cy="4214191"/>
          </a:xfrm>
        </p:spPr>
        <p:txBody>
          <a:bodyPr>
            <a:normAutofit fontScale="92500" lnSpcReduction="10000"/>
          </a:bodyPr>
          <a:lstStyle/>
          <a:p>
            <a:r>
              <a:rPr lang="es-CO" sz="2800" dirty="0"/>
              <a:t>Un acercamiento </a:t>
            </a:r>
            <a:r>
              <a:rPr lang="es-CO" sz="2800" b="1" dirty="0">
                <a:solidFill>
                  <a:srgbClr val="FF0000"/>
                </a:solidFill>
              </a:rPr>
              <a:t>holístico</a:t>
            </a:r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/>
              <a:t>para el manejo y gestión de una organización.</a:t>
            </a:r>
          </a:p>
          <a:p>
            <a:endParaRPr lang="es-CO" sz="2200" dirty="0"/>
          </a:p>
          <a:p>
            <a:r>
              <a:rPr lang="es-CO" sz="2800" dirty="0"/>
              <a:t>Se debería adoptar una </a:t>
            </a:r>
            <a:r>
              <a:rPr lang="es-CO" sz="2800" b="1" dirty="0">
                <a:solidFill>
                  <a:srgbClr val="FF0000"/>
                </a:solidFill>
              </a:rPr>
              <a:t>vista integral </a:t>
            </a:r>
            <a:r>
              <a:rPr lang="es-CO" sz="2800" dirty="0"/>
              <a:t>del negocio que cubra:</a:t>
            </a:r>
          </a:p>
          <a:p>
            <a:pPr lvl="1"/>
            <a:r>
              <a:rPr lang="es-CO" sz="2400" dirty="0"/>
              <a:t>Los procesos de negocio.</a:t>
            </a:r>
          </a:p>
          <a:p>
            <a:pPr lvl="1"/>
            <a:r>
              <a:rPr lang="es-CO" sz="2400" dirty="0"/>
              <a:t>Los sistemas de información.</a:t>
            </a:r>
          </a:p>
          <a:p>
            <a:pPr lvl="1"/>
            <a:r>
              <a:rPr lang="es-CO" sz="2400" dirty="0"/>
              <a:t>Los datos e Información.</a:t>
            </a:r>
          </a:p>
          <a:p>
            <a:pPr lvl="1"/>
            <a:r>
              <a:rPr lang="es-CO" sz="2400" dirty="0"/>
              <a:t>La Infraestructura tecnológica.</a:t>
            </a:r>
          </a:p>
          <a:p>
            <a:pPr lvl="1"/>
            <a:r>
              <a:rPr lang="es-CO" sz="2400" dirty="0"/>
              <a:t>… ¿Otros más?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63890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738E4-B79F-40FC-976D-CEDA0916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Toda Base de Datos debería soportar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830D3D-CF41-4FEF-9854-B469707D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738227"/>
            <a:ext cx="6781920" cy="49478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F3DEC7-456A-4EEA-AB48-68EC73A6658E}"/>
              </a:ext>
            </a:extLst>
          </p:cNvPr>
          <p:cNvSpPr txBox="1"/>
          <p:nvPr/>
        </p:nvSpPr>
        <p:spPr>
          <a:xfrm>
            <a:off x="9718015" y="3649231"/>
            <a:ext cx="17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Caso Calidad del Aire.</a:t>
            </a:r>
          </a:p>
        </p:txBody>
      </p:sp>
    </p:spTree>
    <p:extLst>
      <p:ext uri="{BB962C8B-B14F-4D97-AF65-F5344CB8AC3E}">
        <p14:creationId xmlns:p14="http://schemas.microsoft.com/office/powerpoint/2010/main" val="736342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8ACAA-A04D-4C55-9CB4-CB156142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Y se debe considerar la escala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CEA697-96AC-4850-A321-2A06F046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29A701-B0D5-453A-B607-83C210B0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573792"/>
            <a:ext cx="7483257" cy="5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133B6-80F5-4659-A7FA-981B4169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Existen metodologías que guían el proceso de construcción y análisis de la base de datos…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F34C7-14B8-423D-AE3D-9233D450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SEMMA de SAS </a:t>
            </a:r>
            <a:r>
              <a:rPr lang="es-CO" dirty="0" err="1"/>
              <a:t>Institute</a:t>
            </a:r>
            <a:r>
              <a:rPr lang="es-CO" dirty="0"/>
              <a:t>. Esta divide el proceso en 5 fases: SAMPLE, EXPLORE, MODIFY, MODEL y ASSES. (Muestreo o Selección, exploración, modificación, modelización y evaluación o valoración).</a:t>
            </a:r>
            <a:endParaRPr lang="en-US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43385F-0338-4A79-B35F-467CF4DE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765" y="3143670"/>
            <a:ext cx="5666877" cy="37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4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9847-F2AD-48CE-A044-7B9EC66A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Ahora CRIPS-DM de IBM, Cross </a:t>
            </a:r>
            <a:r>
              <a:rPr lang="es-CO" dirty="0" err="1"/>
              <a:t>Industry</a:t>
            </a:r>
            <a:r>
              <a:rPr lang="es-CO" dirty="0"/>
              <a:t> Standard </a:t>
            </a:r>
            <a:r>
              <a:rPr lang="es-CO" dirty="0" err="1"/>
              <a:t>Process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Data </a:t>
            </a:r>
            <a:r>
              <a:rPr lang="es-CO" dirty="0" err="1"/>
              <a:t>Mining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12849-7D5B-4E49-AB05-E5C35A4D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6">
            <a:extLst>
              <a:ext uri="{FF2B5EF4-FFF2-40B4-BE49-F238E27FC236}">
                <a16:creationId xmlns:a16="http://schemas.microsoft.com/office/drawing/2014/main" id="{07FB728D-2E90-4E7C-ACC4-41D83763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314765"/>
            <a:ext cx="3702985" cy="33436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F8E4FE-7635-4390-A746-76738B13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26" y="3619905"/>
            <a:ext cx="5200000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B5497-759A-40E8-A6BF-33EE5571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En términos prácticos la Base de Datos debe estar en la capacidad de soportar la respuesta a siguientes preguntas: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DAF43E-4660-4441-A381-8F6231C42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32382"/>
            <a:ext cx="8915400" cy="3578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CO" sz="2400" b="1" dirty="0"/>
              <a:t>Observar</a:t>
            </a:r>
            <a:r>
              <a:rPr lang="es-CO" sz="2400" dirty="0"/>
              <a:t> ¿qué está ocurriendo?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Comprender</a:t>
            </a:r>
            <a:r>
              <a:rPr lang="es-CO" sz="2400" dirty="0"/>
              <a:t> ¿por qué ocurre?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Predecir</a:t>
            </a:r>
            <a:r>
              <a:rPr lang="es-CO" sz="2400" dirty="0"/>
              <a:t> ¿qué ocurriría?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Colaborar</a:t>
            </a:r>
            <a:r>
              <a:rPr lang="es-CO" sz="2400" dirty="0"/>
              <a:t> ¿qué debería hacer el equipo?</a:t>
            </a:r>
          </a:p>
          <a:p>
            <a:pPr>
              <a:lnSpc>
                <a:spcPct val="150000"/>
              </a:lnSpc>
            </a:pPr>
            <a:r>
              <a:rPr lang="es-CO" sz="2400" b="1" dirty="0"/>
              <a:t>Decidir</a:t>
            </a:r>
            <a:r>
              <a:rPr lang="es-CO" sz="2400" dirty="0"/>
              <a:t> ¿qué camino se debe seguir?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389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papel de la BD para el análisis de volúmenes de datos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1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análisis de los datos día requiere de:	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603513"/>
            <a:ext cx="8915400" cy="4307709"/>
          </a:xfrm>
        </p:spPr>
        <p:txBody>
          <a:bodyPr>
            <a:noAutofit/>
          </a:bodyPr>
          <a:lstStyle/>
          <a:p>
            <a:r>
              <a:rPr lang="es-CO" sz="2400" dirty="0"/>
              <a:t>El uso de técnicas estadísticas para aprender de los datos.</a:t>
            </a:r>
          </a:p>
          <a:p>
            <a:r>
              <a:rPr lang="es-CO" sz="2400" dirty="0"/>
              <a:t>La búsqueda de patrones y anomalías</a:t>
            </a:r>
          </a:p>
          <a:p>
            <a:r>
              <a:rPr lang="es-CO" sz="2400" dirty="0"/>
              <a:t>Predicciones con alto margen de fiabilidad</a:t>
            </a:r>
          </a:p>
          <a:p>
            <a:r>
              <a:rPr lang="es-CO" sz="2400" dirty="0"/>
              <a:t>Alta capacidad de procesamiento</a:t>
            </a:r>
          </a:p>
          <a:p>
            <a:r>
              <a:rPr lang="es-CO" sz="2400" dirty="0"/>
              <a:t>Extracción del conocimiento embebido en los datos.</a:t>
            </a:r>
          </a:p>
          <a:p>
            <a:r>
              <a:rPr lang="es-CO" sz="2400" dirty="0"/>
              <a:t>Experiencia en el Negocio.</a:t>
            </a:r>
          </a:p>
          <a:p>
            <a:r>
              <a:rPr lang="es-CO" sz="2400" dirty="0"/>
              <a:t>Profesionales con competencias para responder el Cómo y Cuándo se hace (Pensar antes de Hacer, Hacer y Hacer Pensando).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707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198542-4E51-4AE4-B904-50DAF01D5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Las Falsas ilusiones y expectativas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E4D5D-F824-41CC-B981-30B10352F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1600" dirty="0"/>
              <a:t>La literatura da falsas ilusiones a los entusiastas,  a las masas, programadores novatos, gerentes e incluso desarrolladores senior la cálida y difusa ilusión de que hay un </a:t>
            </a:r>
            <a:r>
              <a:rPr lang="es-ES" sz="1600" b="1" dirty="0">
                <a:solidFill>
                  <a:srgbClr val="FF0000"/>
                </a:solidFill>
              </a:rPr>
              <a:t>proceso repetible </a:t>
            </a:r>
            <a:r>
              <a:rPr lang="es-ES" sz="1600" dirty="0"/>
              <a:t>para el desarrollo de software que </a:t>
            </a:r>
            <a:r>
              <a:rPr lang="es-ES" sz="1600" b="1" dirty="0">
                <a:solidFill>
                  <a:srgbClr val="FF0000"/>
                </a:solidFill>
              </a:rPr>
              <a:t>garantiza palabras como “ciencia” e “ingeniero.”</a:t>
            </a:r>
            <a:endParaRPr lang="es-CO" sz="1600" b="1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D68245-7411-4063-BBEA-54381C204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3FEB968-2587-40A1-9AB3-81032BFA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891" y="482652"/>
            <a:ext cx="10557424" cy="991215"/>
          </a:xfrm>
        </p:spPr>
        <p:txBody>
          <a:bodyPr>
            <a:normAutofit fontScale="90000"/>
          </a:bodyPr>
          <a:lstStyle/>
          <a:p>
            <a:r>
              <a:rPr lang="es-ES" dirty="0"/>
              <a:t>La literatura sobre desarrollo de software está llena de frases que hablan sobre metodologías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4E5D077-B5DE-4719-ABB6-D914701B1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Los experimentados no se dejan engañar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D779E06-3B47-4BA2-B910-57DE64801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6" y="2418416"/>
            <a:ext cx="4338674" cy="335406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s-ES" sz="1600" dirty="0"/>
              <a:t>Aquellos que son consientes o han estado en un ambiente de desarrollo productivo “real”  y reconocen la </a:t>
            </a:r>
            <a:r>
              <a:rPr lang="es-ES" sz="1600" b="1" dirty="0">
                <a:solidFill>
                  <a:srgbClr val="FF0000"/>
                </a:solidFill>
              </a:rPr>
              <a:t>gran holgura o comodidad de las metodologías </a:t>
            </a:r>
            <a:r>
              <a:rPr lang="es-ES" sz="1600" dirty="0"/>
              <a:t>se sienten más cómodos describiendo el proceso de desarrollo de software como “arte” o “manualidad“ y con un toque de  “brujería.”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178422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¿Cuál es el tipo de profesionales que se requiere?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s-CO" sz="2800" dirty="0"/>
              <a:t>Profesionales, con habilidades en matemáticas, estadística e ingeniería informática, que sean capaces de extraer el máximo valor de los datos de la organización.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1541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¿Dónde se requiere la gestión y análisis de volúmenes de datos?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0"/>
          </a:xfrm>
        </p:spPr>
        <p:txBody>
          <a:bodyPr>
            <a:normAutofit fontScale="92500" lnSpcReduction="10000"/>
          </a:bodyPr>
          <a:lstStyle/>
          <a:p>
            <a:r>
              <a:rPr lang="es-CO" sz="1900" dirty="0"/>
              <a:t>Investigación científica</a:t>
            </a:r>
          </a:p>
          <a:p>
            <a:r>
              <a:rPr lang="es-CO" sz="1900" dirty="0"/>
              <a:t>Sanidad</a:t>
            </a:r>
          </a:p>
          <a:p>
            <a:r>
              <a:rPr lang="es-CO" sz="1900" dirty="0"/>
              <a:t>Seguridad</a:t>
            </a:r>
          </a:p>
          <a:p>
            <a:r>
              <a:rPr lang="es-CO" sz="1900" dirty="0"/>
              <a:t>Medios de Comunicación</a:t>
            </a:r>
          </a:p>
          <a:p>
            <a:r>
              <a:rPr lang="es-CO" sz="1900" dirty="0"/>
              <a:t>Finanzas</a:t>
            </a:r>
          </a:p>
          <a:p>
            <a:r>
              <a:rPr lang="es-CO" sz="1900" dirty="0"/>
              <a:t>Seguridad</a:t>
            </a:r>
          </a:p>
          <a:p>
            <a:r>
              <a:rPr lang="es-CO" sz="1900" dirty="0"/>
              <a:t>Política</a:t>
            </a:r>
          </a:p>
          <a:p>
            <a:endParaRPr lang="es-CO" sz="1900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es-CO" sz="2200" b="1" i="1" dirty="0"/>
              <a:t>En general donde se requieran herramientas para </a:t>
            </a:r>
            <a:r>
              <a:rPr lang="es-CO" sz="2200" b="1" i="1" dirty="0">
                <a:solidFill>
                  <a:srgbClr val="FF0000"/>
                </a:solidFill>
              </a:rPr>
              <a:t>ganar competitividad </a:t>
            </a:r>
            <a:r>
              <a:rPr lang="es-CO" sz="2200" b="1" i="1" dirty="0"/>
              <a:t>y/o </a:t>
            </a:r>
            <a:r>
              <a:rPr lang="es-CO" sz="2200" b="1" i="1" dirty="0">
                <a:solidFill>
                  <a:srgbClr val="FF0000"/>
                </a:solidFill>
              </a:rPr>
              <a:t>mejorar la calidad de vida</a:t>
            </a:r>
            <a:r>
              <a:rPr lang="es-CO" sz="2200" b="1" i="1" dirty="0"/>
              <a:t> de las personas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14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sistema de gestión de base de datos a parte de almacenarlos debería soportar según el dominio o problema: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Modelar datos.</a:t>
            </a:r>
          </a:p>
          <a:p>
            <a:pPr>
              <a:lnSpc>
                <a:spcPct val="150000"/>
              </a:lnSpc>
            </a:pPr>
            <a:r>
              <a:rPr lang="es-CO" dirty="0"/>
              <a:t>Segmentación o perfilado a través de patrones.</a:t>
            </a:r>
          </a:p>
          <a:p>
            <a:pPr>
              <a:lnSpc>
                <a:spcPct val="150000"/>
              </a:lnSpc>
            </a:pPr>
            <a:r>
              <a:rPr lang="es-CO" dirty="0"/>
              <a:t>Descubrir relaciones.</a:t>
            </a:r>
          </a:p>
          <a:p>
            <a:pPr>
              <a:lnSpc>
                <a:spcPct val="150000"/>
              </a:lnSpc>
            </a:pPr>
            <a:r>
              <a:rPr lang="es-CO" dirty="0"/>
              <a:t>Identificar regularidades. (Espacio)</a:t>
            </a:r>
          </a:p>
          <a:p>
            <a:pPr>
              <a:lnSpc>
                <a:spcPct val="150000"/>
              </a:lnSpc>
            </a:pPr>
            <a:r>
              <a:rPr lang="es-CO" dirty="0"/>
              <a:t>Identificar tendencias. (Tiempo)</a:t>
            </a:r>
          </a:p>
          <a:p>
            <a:pPr>
              <a:lnSpc>
                <a:spcPct val="150000"/>
              </a:lnSpc>
            </a:pPr>
            <a:r>
              <a:rPr lang="es-CO" dirty="0"/>
              <a:t>Reglas de Asociación.</a:t>
            </a:r>
          </a:p>
          <a:p>
            <a:pPr>
              <a:lnSpc>
                <a:spcPct val="150000"/>
              </a:lnSpc>
            </a:pPr>
            <a:r>
              <a:rPr lang="es-CO" dirty="0"/>
              <a:t>Pronósticos.</a:t>
            </a:r>
          </a:p>
          <a:p>
            <a:pPr>
              <a:lnSpc>
                <a:spcPct val="150000"/>
              </a:lnSpc>
            </a:pPr>
            <a:r>
              <a:rPr lang="es-CO" dirty="0"/>
              <a:t>Simulaciones.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24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6679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/>
              <a:t>Además, explicar el Pasado y Predecir el Futuro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815548"/>
            <a:ext cx="8915400" cy="48900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CO" dirty="0"/>
              <a:t>Tradicionalmente, un sistema tiene la capacidad de decir que las ventas de abrigos aumentaron en Barranquilla, pero no explicará por qué.</a:t>
            </a:r>
          </a:p>
          <a:p>
            <a:pPr>
              <a:lnSpc>
                <a:spcPct val="150000"/>
              </a:lnSpc>
            </a:pPr>
            <a:r>
              <a:rPr lang="es-CO" dirty="0"/>
              <a:t>El concepto de debe evolucionar… y el sistema deberá estar en la capacidad de explicar que en las madrugadas en Barranquilla se presentan oleadas de frío intenso, las cuales posiblemente durarán por un período de 3 meses… y se presentarán cada dos años… lo cual es un reflejo del cambio climático extremo atribuido a la contaminación ambiental…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CO" b="1" i="1" dirty="0"/>
              <a:t>La BD debe ser transversal a Data </a:t>
            </a:r>
            <a:r>
              <a:rPr lang="es-CO" b="1" i="1" dirty="0" err="1"/>
              <a:t>Mining</a:t>
            </a:r>
            <a:r>
              <a:rPr lang="es-CO" b="1" i="1" dirty="0"/>
              <a:t>, </a:t>
            </a:r>
            <a:r>
              <a:rPr lang="es-CO" b="1" i="1" dirty="0" err="1"/>
              <a:t>Analytics</a:t>
            </a:r>
            <a:r>
              <a:rPr lang="es-CO" b="1" i="1" dirty="0"/>
              <a:t> y </a:t>
            </a:r>
            <a:r>
              <a:rPr lang="es-CO" b="1" i="1" dirty="0" err="1"/>
              <a:t>BigData</a:t>
            </a:r>
            <a:r>
              <a:rPr lang="es-CO" dirty="0"/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s-CO" dirty="0">
                <a:solidFill>
                  <a:srgbClr val="FF0000"/>
                </a:solidFill>
              </a:rPr>
              <a:t>No Torture los Datos, para extraer algo que no tienen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" y="0"/>
            <a:ext cx="2158138" cy="2076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7" y="4681595"/>
            <a:ext cx="2168978" cy="21689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" y="2076450"/>
            <a:ext cx="2158138" cy="26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4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9782" y="199567"/>
            <a:ext cx="8911687" cy="1280890"/>
          </a:xfrm>
        </p:spPr>
        <p:txBody>
          <a:bodyPr/>
          <a:lstStyle/>
          <a:p>
            <a:r>
              <a:rPr lang="es-CO" dirty="0"/>
              <a:t>Nuevamente, la base de datos debe soportar la integración…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83055" y="1480457"/>
            <a:ext cx="4864417" cy="5129349"/>
          </a:xfrm>
        </p:spPr>
        <p:txBody>
          <a:bodyPr>
            <a:normAutofit fontScale="85000" lnSpcReduction="20000"/>
          </a:bodyPr>
          <a:lstStyle/>
          <a:p>
            <a:r>
              <a:rPr lang="es-CO" b="1" u="sng" dirty="0"/>
              <a:t>Consultas e informes simples</a:t>
            </a:r>
            <a:r>
              <a:rPr lang="es-CO" b="1" dirty="0"/>
              <a:t> </a:t>
            </a:r>
            <a:r>
              <a:rPr lang="es-CO" dirty="0"/>
              <a:t>(</a:t>
            </a:r>
            <a:r>
              <a:rPr lang="es-CO" i="1" dirty="0" err="1"/>
              <a:t>Querys</a:t>
            </a:r>
            <a:r>
              <a:rPr lang="es-CO" i="1" dirty="0"/>
              <a:t> y </a:t>
            </a:r>
            <a:r>
              <a:rPr lang="es-CO" i="1" dirty="0" err="1"/>
              <a:t>reports</a:t>
            </a:r>
            <a:r>
              <a:rPr lang="es-CO" dirty="0"/>
              <a:t>).</a:t>
            </a:r>
          </a:p>
          <a:p>
            <a:r>
              <a:rPr lang="es-CO" b="1" u="sng" dirty="0"/>
              <a:t>Cubos OLAP</a:t>
            </a:r>
            <a:r>
              <a:rPr lang="es-CO" b="1" dirty="0"/>
              <a:t> </a:t>
            </a:r>
            <a:r>
              <a:rPr lang="es-CO" dirty="0"/>
              <a:t>(</a:t>
            </a:r>
            <a:r>
              <a:rPr lang="es-CO" i="1" dirty="0"/>
              <a:t>On-Line </a:t>
            </a:r>
            <a:r>
              <a:rPr lang="es-CO" i="1" dirty="0" err="1"/>
              <a:t>Analytic</a:t>
            </a:r>
            <a:r>
              <a:rPr lang="es-CO" i="1" dirty="0"/>
              <a:t> </a:t>
            </a:r>
            <a:r>
              <a:rPr lang="es-CO" i="1" dirty="0" err="1"/>
              <a:t>Processing</a:t>
            </a:r>
            <a:r>
              <a:rPr lang="es-CO" dirty="0"/>
              <a:t>). Exploración, tablas dinámicas, etc.</a:t>
            </a:r>
          </a:p>
          <a:p>
            <a:r>
              <a:rPr lang="es-CO" b="1" u="sng" dirty="0"/>
              <a:t>EIS (</a:t>
            </a:r>
            <a:r>
              <a:rPr lang="es-CO" b="1" u="sng" dirty="0" err="1"/>
              <a:t>Executive</a:t>
            </a:r>
            <a:r>
              <a:rPr lang="es-CO" b="1" u="sng" dirty="0"/>
              <a:t> </a:t>
            </a:r>
            <a:r>
              <a:rPr lang="es-CO" b="1" u="sng" dirty="0" err="1"/>
              <a:t>Information</a:t>
            </a:r>
            <a:r>
              <a:rPr lang="es-CO" b="1" u="sng" dirty="0"/>
              <a:t> </a:t>
            </a:r>
            <a:r>
              <a:rPr lang="es-CO" b="1" u="sng" dirty="0" err="1"/>
              <a:t>Systems</a:t>
            </a:r>
            <a:r>
              <a:rPr lang="es-CO" b="1" u="sng" dirty="0"/>
              <a:t>)</a:t>
            </a:r>
            <a:r>
              <a:rPr lang="es-CO" b="1" dirty="0"/>
              <a:t>: </a:t>
            </a:r>
            <a:r>
              <a:rPr lang="es-CO" dirty="0"/>
              <a:t>Soluciones que permiten visualizar, de una forma rápida y fácil, el estado de una determinada situación empresarial, presente o pasada, y que permite detectar anomalías u oportunidades.</a:t>
            </a:r>
          </a:p>
          <a:p>
            <a:r>
              <a:rPr lang="es-CO" b="1" u="sng" dirty="0"/>
              <a:t>DSS (</a:t>
            </a:r>
            <a:r>
              <a:rPr lang="es-CO" b="1" u="sng" dirty="0" err="1"/>
              <a:t>Decision</a:t>
            </a:r>
            <a:r>
              <a:rPr lang="es-CO" b="1" u="sng" dirty="0"/>
              <a:t> </a:t>
            </a:r>
            <a:r>
              <a:rPr lang="es-CO" b="1" u="sng" dirty="0" err="1"/>
              <a:t>Support</a:t>
            </a:r>
            <a:r>
              <a:rPr lang="es-CO" b="1" u="sng" dirty="0"/>
              <a:t> </a:t>
            </a:r>
            <a:r>
              <a:rPr lang="es-CO" b="1" u="sng" dirty="0" err="1"/>
              <a:t>Systems</a:t>
            </a:r>
            <a:r>
              <a:rPr lang="es-CO" b="1" u="sng" dirty="0"/>
              <a:t>)</a:t>
            </a:r>
            <a:r>
              <a:rPr lang="es-CO" dirty="0"/>
              <a:t>: Aplicación informática que basándose en modelos matemáticos y mediante análisis de sensibilidad permite ayudar a la toma de decisiones.</a:t>
            </a:r>
          </a:p>
          <a:p>
            <a:r>
              <a:rPr lang="es-CO" b="1" u="sng" dirty="0"/>
              <a:t>Data </a:t>
            </a:r>
            <a:r>
              <a:rPr lang="es-CO" b="1" u="sng" dirty="0" err="1"/>
              <a:t>Mining</a:t>
            </a:r>
            <a:r>
              <a:rPr lang="es-CO" b="1" u="sng" dirty="0"/>
              <a:t> o minería de datos</a:t>
            </a:r>
            <a:r>
              <a:rPr lang="es-CO" u="sng" dirty="0"/>
              <a:t>:</a:t>
            </a:r>
            <a:r>
              <a:rPr lang="es-CO" dirty="0"/>
              <a:t> Pueden considerarse sistemas expertos que nos permiten “interrogar a los datos” para obtener información</a:t>
            </a:r>
          </a:p>
          <a:p>
            <a:r>
              <a:rPr lang="es-CO" b="1" dirty="0"/>
              <a:t>ETL:</a:t>
            </a:r>
            <a:r>
              <a:rPr lang="es-CO" dirty="0"/>
              <a:t> </a:t>
            </a:r>
            <a:r>
              <a:rPr lang="es-CO" dirty="0" err="1"/>
              <a:t>Extract</a:t>
            </a:r>
            <a:r>
              <a:rPr lang="es-CO" dirty="0"/>
              <a:t>, </a:t>
            </a:r>
            <a:r>
              <a:rPr lang="es-CO" dirty="0" err="1"/>
              <a:t>Transform</a:t>
            </a:r>
            <a:r>
              <a:rPr lang="es-CO" dirty="0"/>
              <a:t> and Load («extraer, transformar y cargar», </a:t>
            </a:r>
            <a:r>
              <a:rPr lang="es-CO" dirty="0" err="1"/>
              <a:t>procesorque</a:t>
            </a:r>
            <a:r>
              <a:rPr lang="es-CO" dirty="0"/>
              <a:t> permite mover datos desde múltiples fuentes, reformatearlos y limpiarlos, y cargarlos en otra base de datos,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8" y="1480457"/>
            <a:ext cx="6722339" cy="45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08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2857" y="235131"/>
            <a:ext cx="9871755" cy="1669869"/>
          </a:xfrm>
        </p:spPr>
        <p:txBody>
          <a:bodyPr>
            <a:normAutofit fontScale="90000"/>
          </a:bodyPr>
          <a:lstStyle/>
          <a:p>
            <a:r>
              <a:rPr lang="es-CO" dirty="0"/>
              <a:t>Los datos y la información ha existido desde siempre, y su registro desde el milenio </a:t>
            </a:r>
            <a:r>
              <a:rPr lang="es-CO" dirty="0" err="1"/>
              <a:t>lV</a:t>
            </a:r>
            <a:r>
              <a:rPr lang="es-CO" dirty="0"/>
              <a:t> A.C.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9" y="2185086"/>
            <a:ext cx="4882387" cy="3589214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/>
        </p:nvGraphicFramePr>
        <p:xfrm>
          <a:off x="5524551" y="1905000"/>
          <a:ext cx="5980061" cy="414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524551" y="6205418"/>
            <a:ext cx="328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Adaptado de: “</a:t>
            </a:r>
            <a:r>
              <a:rPr lang="es-CO" sz="1200" dirty="0" err="1"/>
              <a:t>Defining</a:t>
            </a:r>
            <a:r>
              <a:rPr lang="es-CO" sz="1200" dirty="0"/>
              <a:t> </a:t>
            </a:r>
            <a:r>
              <a:rPr lang="es-CO" sz="1200" dirty="0" err="1"/>
              <a:t>the</a:t>
            </a:r>
            <a:r>
              <a:rPr lang="es-CO" sz="1200" dirty="0"/>
              <a:t> Big Data </a:t>
            </a:r>
            <a:r>
              <a:rPr lang="es-CO" sz="1200" dirty="0" err="1"/>
              <a:t>Architecture</a:t>
            </a:r>
            <a:r>
              <a:rPr lang="es-CO" sz="1200" dirty="0"/>
              <a:t> Framework”, </a:t>
            </a:r>
            <a:r>
              <a:rPr lang="es-CO" sz="1200" dirty="0" err="1"/>
              <a:t>Demchenko</a:t>
            </a:r>
            <a:r>
              <a:rPr lang="es-CO" sz="1200" dirty="0"/>
              <a:t>, </a:t>
            </a:r>
            <a:r>
              <a:rPr lang="es-CO" sz="1200" dirty="0" err="1"/>
              <a:t>University</a:t>
            </a:r>
            <a:r>
              <a:rPr lang="es-CO" sz="1200" dirty="0"/>
              <a:t> of </a:t>
            </a:r>
            <a:r>
              <a:rPr lang="es-CO" sz="1200" dirty="0" err="1"/>
              <a:t>Amsterdam</a:t>
            </a:r>
            <a:r>
              <a:rPr lang="es-CO" sz="1200" dirty="0"/>
              <a:t>, 2013</a:t>
            </a:r>
          </a:p>
        </p:txBody>
      </p:sp>
      <p:sp>
        <p:nvSpPr>
          <p:cNvPr id="14" name="CuadroTexto 13"/>
          <p:cNvSpPr txBox="1"/>
          <p:nvPr/>
        </p:nvSpPr>
        <p:spPr>
          <a:xfrm rot="5400000">
            <a:off x="9534848" y="3857184"/>
            <a:ext cx="430886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B  I  G       D  A  T  A</a:t>
            </a:r>
          </a:p>
        </p:txBody>
      </p:sp>
    </p:spTree>
    <p:extLst>
      <p:ext uri="{BB962C8B-B14F-4D97-AF65-F5344CB8AC3E}">
        <p14:creationId xmlns:p14="http://schemas.microsoft.com/office/powerpoint/2010/main" val="490644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6050"/>
          </a:xfrm>
        </p:spPr>
        <p:txBody>
          <a:bodyPr/>
          <a:lstStyle/>
          <a:p>
            <a:r>
              <a:rPr lang="es-CO" dirty="0"/>
              <a:t>Sobre el Big Data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436914"/>
            <a:ext cx="8915400" cy="523820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CO" dirty="0"/>
              <a:t>Las organizaciones requieren adquirir ventajas competitivas, aprovechando el alto flujo de información de hoy en día (</a:t>
            </a:r>
            <a:r>
              <a:rPr lang="es-CO" dirty="0" err="1"/>
              <a:t>georeferenciamiento</a:t>
            </a:r>
            <a:r>
              <a:rPr lang="es-CO" dirty="0"/>
              <a:t>, redes sociales, clics en una página, fotos, videos, música, sensores, …).</a:t>
            </a:r>
          </a:p>
          <a:p>
            <a:pPr>
              <a:lnSpc>
                <a:spcPct val="150000"/>
              </a:lnSpc>
            </a:pPr>
            <a:r>
              <a:rPr lang="es-CO" dirty="0"/>
              <a:t>Para BI y BD se requieren las siguientes 5 propiedades: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Volumen</a:t>
            </a:r>
            <a:r>
              <a:rPr lang="es-CO" dirty="0"/>
              <a:t>: un motor de un avión puede generar 10TB de datos en 30 minutos de vuelo.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Velocidad (alta frecuencia): </a:t>
            </a:r>
            <a:r>
              <a:rPr lang="es-CO" dirty="0"/>
              <a:t>140 caracteres por tweet, generan alrededor de 333 GB por hora, aproximadamente 8TB por día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Variedad</a:t>
            </a:r>
            <a:r>
              <a:rPr lang="es-CO" dirty="0"/>
              <a:t>: fotos, música, páginas web, …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Valor</a:t>
            </a:r>
            <a:r>
              <a:rPr lang="es-CO" dirty="0"/>
              <a:t>: identificar la información valiosa, transformarla y extraer más información para analizarla, transformarla y generar conocimiento.</a:t>
            </a:r>
          </a:p>
          <a:p>
            <a:pPr lvl="1">
              <a:lnSpc>
                <a:spcPct val="150000"/>
              </a:lnSpc>
            </a:pPr>
            <a:r>
              <a:rPr lang="es-CO" b="1" dirty="0"/>
              <a:t>Veracidad: </a:t>
            </a:r>
            <a:r>
              <a:rPr lang="es-CO" dirty="0"/>
              <a:t>Se deben llegar a conclusiones objetivas. Los datos usados no fueron manipulados.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1057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7361" y="182880"/>
            <a:ext cx="9767252" cy="1722120"/>
          </a:xfrm>
        </p:spPr>
        <p:txBody>
          <a:bodyPr>
            <a:normAutofit fontScale="90000"/>
          </a:bodyPr>
          <a:lstStyle/>
          <a:p>
            <a:r>
              <a:rPr lang="es-CO" dirty="0"/>
              <a:t>Desde este enfoque emergen los siguientes perfiles profesionales, posiblemente tú lo seas y no lo sabías: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" y="1807571"/>
            <a:ext cx="6169071" cy="2599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1792937"/>
            <a:ext cx="5869577" cy="26138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8" y="4421413"/>
            <a:ext cx="6169072" cy="2418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4421413"/>
            <a:ext cx="5869577" cy="24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7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484" y="130628"/>
            <a:ext cx="8911687" cy="1150261"/>
          </a:xfrm>
        </p:spPr>
        <p:txBody>
          <a:bodyPr/>
          <a:lstStyle/>
          <a:p>
            <a:r>
              <a:rPr lang="es-CO" dirty="0"/>
              <a:t>Adicionalmente, se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4" y="1264554"/>
            <a:ext cx="5667375" cy="24669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29" y="1264554"/>
            <a:ext cx="6016671" cy="24673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4" y="3875220"/>
            <a:ext cx="5667375" cy="2438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28" y="3875219"/>
            <a:ext cx="6016672" cy="24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23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Otra consideración, la base de datos se debe beneficiar y ser retroalimentada por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88696" y="2695303"/>
            <a:ext cx="4581675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CO" dirty="0"/>
              <a:t>Si generas información con una técnica de Machine </a:t>
            </a:r>
            <a:r>
              <a:rPr lang="es-CO" dirty="0" err="1"/>
              <a:t>Learning</a:t>
            </a:r>
            <a:r>
              <a:rPr lang="es-CO" dirty="0"/>
              <a:t>, sus resultados deben retroalimentar la base de datos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17" y="1905000"/>
            <a:ext cx="4718369" cy="48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90E79-DA23-4669-A3B0-7FFA8C04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un producto de datos? </a:t>
            </a:r>
            <a:br>
              <a:rPr lang="es-CO" dirty="0"/>
            </a:br>
            <a:r>
              <a:rPr lang="es-CO" dirty="0"/>
              <a:t>(aplicaciones basadas en datos)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E3034-4070-4937-88D8-7DA72976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000000"/>
                </a:solidFill>
                <a:latin typeface="Merriweather"/>
              </a:rPr>
              <a:t>Un producto, en este contexto, es una pieza de software, es decir, la implementación de un algoritmo en un dispositivo (PC, Móvil, PC </a:t>
            </a:r>
            <a:r>
              <a:rPr lang="es-ES" b="1" dirty="0" err="1">
                <a:solidFill>
                  <a:srgbClr val="000000"/>
                </a:solidFill>
                <a:latin typeface="Merriweather"/>
              </a:rPr>
              <a:t>On</a:t>
            </a:r>
            <a:r>
              <a:rPr lang="es-ES" b="1" dirty="0">
                <a:solidFill>
                  <a:srgbClr val="000000"/>
                </a:solidFill>
                <a:latin typeface="Merriweather"/>
              </a:rPr>
              <a:t> </a:t>
            </a:r>
            <a:r>
              <a:rPr lang="es-ES" b="1" dirty="0" err="1">
                <a:solidFill>
                  <a:srgbClr val="000000"/>
                </a:solidFill>
                <a:latin typeface="Merriweather"/>
              </a:rPr>
              <a:t>Board</a:t>
            </a:r>
            <a:r>
              <a:rPr lang="es-ES" b="1" dirty="0">
                <a:solidFill>
                  <a:srgbClr val="000000"/>
                </a:solidFill>
                <a:latin typeface="Merriweather"/>
              </a:rPr>
              <a:t>, Smart TV, Manilla Inteligente…); también los conocemos como aplicaciones.</a:t>
            </a:r>
          </a:p>
          <a:p>
            <a:endParaRPr lang="es-ES" b="1" i="0" dirty="0">
              <a:solidFill>
                <a:srgbClr val="000000"/>
              </a:solidFill>
              <a:effectLst/>
              <a:latin typeface="Merriweather"/>
            </a:endParaRPr>
          </a:p>
          <a:p>
            <a:r>
              <a:rPr lang="es-ES" b="1" i="0" dirty="0">
                <a:solidFill>
                  <a:srgbClr val="000000"/>
                </a:solidFill>
                <a:effectLst/>
                <a:latin typeface="Merriweather"/>
              </a:rPr>
              <a:t>Entonces, un producto de datos, es por ende una pieza de software para resolver un problema basado en datos… </a:t>
            </a:r>
            <a:r>
              <a:rPr lang="es-ES" b="0" i="0" dirty="0">
                <a:solidFill>
                  <a:srgbClr val="000000"/>
                </a:solidFill>
                <a:effectLst/>
                <a:latin typeface="Merriweather"/>
              </a:rPr>
              <a:t>se fundamentan en datos históricos y en tiempo real que se capturan, procesan, almacenan, analizan y se modelan…</a:t>
            </a:r>
            <a:endParaRPr lang="es-ES" b="1" i="0" dirty="0">
              <a:solidFill>
                <a:srgbClr val="000000"/>
              </a:solidFill>
              <a:effectLst/>
              <a:latin typeface="Merriweather"/>
            </a:endParaRPr>
          </a:p>
          <a:p>
            <a:endParaRPr lang="es-CO" dirty="0"/>
          </a:p>
        </p:txBody>
      </p:sp>
      <p:sp>
        <p:nvSpPr>
          <p:cNvPr id="4" name="Cilindro 3">
            <a:extLst>
              <a:ext uri="{FF2B5EF4-FFF2-40B4-BE49-F238E27FC236}">
                <a16:creationId xmlns:a16="http://schemas.microsoft.com/office/drawing/2014/main" id="{67F86850-26E8-4DB8-8480-817CE52CD7FE}"/>
              </a:ext>
            </a:extLst>
          </p:cNvPr>
          <p:cNvSpPr/>
          <p:nvPr/>
        </p:nvSpPr>
        <p:spPr>
          <a:xfrm>
            <a:off x="2267848" y="5020219"/>
            <a:ext cx="1497497" cy="12994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Datos de Múltiples Fuentes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AFAB89B-D535-4E97-BA0A-249780154E20}"/>
              </a:ext>
            </a:extLst>
          </p:cNvPr>
          <p:cNvCxnSpPr/>
          <p:nvPr/>
        </p:nvCxnSpPr>
        <p:spPr>
          <a:xfrm>
            <a:off x="3964127" y="5679863"/>
            <a:ext cx="32997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95DA9BC-0475-4F71-9803-8767512D75E8}"/>
              </a:ext>
            </a:extLst>
          </p:cNvPr>
          <p:cNvSpPr txBox="1"/>
          <p:nvPr/>
        </p:nvSpPr>
        <p:spPr>
          <a:xfrm>
            <a:off x="4158501" y="5714361"/>
            <a:ext cx="32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Requisitos / Necesidades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4351AA-D6EF-481D-88E9-A7CA13A3564A}"/>
              </a:ext>
            </a:extLst>
          </p:cNvPr>
          <p:cNvSpPr/>
          <p:nvPr/>
        </p:nvSpPr>
        <p:spPr>
          <a:xfrm>
            <a:off x="7462700" y="4488823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Tableros de Mando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0BEB32-4643-46B3-9DC2-79F9927259B2}"/>
              </a:ext>
            </a:extLst>
          </p:cNvPr>
          <p:cNvSpPr/>
          <p:nvPr/>
        </p:nvSpPr>
        <p:spPr>
          <a:xfrm>
            <a:off x="7462700" y="5245679"/>
            <a:ext cx="1921565" cy="86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Modelo de Red Neuronal Implementado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1E42441-87A0-4E89-993E-9AE0F370EE64}"/>
              </a:ext>
            </a:extLst>
          </p:cNvPr>
          <p:cNvSpPr/>
          <p:nvPr/>
        </p:nvSpPr>
        <p:spPr>
          <a:xfrm>
            <a:off x="7462699" y="6192427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App Móvil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15F1835-99C0-49BE-8D59-B4D49661F061}"/>
              </a:ext>
            </a:extLst>
          </p:cNvPr>
          <p:cNvSpPr/>
          <p:nvPr/>
        </p:nvSpPr>
        <p:spPr>
          <a:xfrm>
            <a:off x="9583047" y="5235740"/>
            <a:ext cx="1921565" cy="86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Modelo ARIMA Implementado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605E2E-8E61-430C-93BE-920DB20E212C}"/>
              </a:ext>
            </a:extLst>
          </p:cNvPr>
          <p:cNvSpPr/>
          <p:nvPr/>
        </p:nvSpPr>
        <p:spPr>
          <a:xfrm>
            <a:off x="9583045" y="4478884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Análisis Geoespacial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35E0BEA-AB0D-45C7-A478-B0F872F4A6A7}"/>
              </a:ext>
            </a:extLst>
          </p:cNvPr>
          <p:cNvSpPr/>
          <p:nvPr/>
        </p:nvSpPr>
        <p:spPr>
          <a:xfrm>
            <a:off x="9583045" y="6192427"/>
            <a:ext cx="1921565" cy="665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Reconocimiento de Patrón </a:t>
            </a:r>
          </a:p>
        </p:txBody>
      </p:sp>
    </p:spTree>
    <p:extLst>
      <p:ext uri="{BB962C8B-B14F-4D97-AF65-F5344CB8AC3E}">
        <p14:creationId xmlns:p14="http://schemas.microsoft.com/office/powerpoint/2010/main" val="12625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800" dirty="0"/>
              <a:t>Un ejemplo de tal integración es el esfuerzo de las grandes empresas por ofrecer herramientas de BI que incorporan Minería de Datos.</a:t>
            </a:r>
            <a:endParaRPr lang="en-U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1670" y="2238103"/>
            <a:ext cx="5771016" cy="3777622"/>
          </a:xfrm>
        </p:spPr>
        <p:txBody>
          <a:bodyPr/>
          <a:lstStyle/>
          <a:p>
            <a:r>
              <a:rPr lang="es-CO" dirty="0"/>
              <a:t>SQL </a:t>
            </a:r>
            <a:r>
              <a:rPr lang="es-CO" dirty="0" err="1"/>
              <a:t>Analysis</a:t>
            </a:r>
            <a:r>
              <a:rPr lang="es-CO" dirty="0"/>
              <a:t> </a:t>
            </a:r>
            <a:r>
              <a:rPr lang="es-CO" dirty="0" err="1"/>
              <a:t>Services</a:t>
            </a:r>
            <a:r>
              <a:rPr lang="es-CO" dirty="0"/>
              <a:t> 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Oracle Data </a:t>
            </a:r>
            <a:r>
              <a:rPr lang="es-CO" dirty="0" err="1"/>
              <a:t>Mining</a:t>
            </a:r>
            <a:r>
              <a:rPr lang="es-CO" dirty="0"/>
              <a:t> </a:t>
            </a:r>
          </a:p>
          <a:p>
            <a:endParaRPr lang="es-CO" dirty="0"/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SAS Enterprise </a:t>
            </a:r>
            <a:r>
              <a:rPr lang="es-CO" dirty="0" err="1"/>
              <a:t>Miner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35" y="2621487"/>
            <a:ext cx="3657600" cy="1247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35" y="4202365"/>
            <a:ext cx="5048250" cy="7143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635" y="5433669"/>
            <a:ext cx="3412399" cy="696698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7048768" y="2238103"/>
            <a:ext cx="577101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IBM SPSS </a:t>
            </a:r>
            <a:r>
              <a:rPr lang="es-CO" dirty="0" err="1"/>
              <a:t>Modeler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Microsoft </a:t>
            </a:r>
            <a:r>
              <a:rPr lang="es-CO" dirty="0" err="1"/>
              <a:t>Power</a:t>
            </a:r>
            <a:r>
              <a:rPr lang="es-CO" dirty="0"/>
              <a:t> BI (</a:t>
            </a:r>
            <a:r>
              <a:rPr lang="es-CO" dirty="0" err="1"/>
              <a:t>visuaización</a:t>
            </a:r>
            <a:r>
              <a:rPr lang="es-CO" dirty="0"/>
              <a:t>)</a:t>
            </a:r>
          </a:p>
          <a:p>
            <a:endParaRPr lang="es-CO" b="1" dirty="0"/>
          </a:p>
          <a:p>
            <a:endParaRPr lang="es-CO" b="1" dirty="0"/>
          </a:p>
          <a:p>
            <a:endParaRPr lang="es-CO" b="1" dirty="0"/>
          </a:p>
          <a:p>
            <a:r>
              <a:rPr lang="es-CO" b="1" dirty="0"/>
              <a:t>Entornos de Desarrollo Integrado </a:t>
            </a:r>
            <a:r>
              <a:rPr lang="es-CO" b="1" dirty="0" err="1"/>
              <a:t>IDE’s</a:t>
            </a:r>
            <a:endParaRPr lang="en-US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675" y="2911928"/>
            <a:ext cx="3592400" cy="588918"/>
          </a:xfrm>
          <a:prstGeom prst="rect">
            <a:avLst/>
          </a:prstGeom>
        </p:spPr>
      </p:pic>
      <p:pic>
        <p:nvPicPr>
          <p:cNvPr id="1034" name="Picture 10" descr="Resultado de imagen de Microsoft Power BI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4165" r="7394" b="15772"/>
          <a:stretch/>
        </p:blipFill>
        <p:spPr bwMode="auto">
          <a:xfrm>
            <a:off x="7621040" y="4294554"/>
            <a:ext cx="3540035" cy="9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lación - Python para ingenieros">
            <a:extLst>
              <a:ext uri="{FF2B5EF4-FFF2-40B4-BE49-F238E27FC236}">
                <a16:creationId xmlns:a16="http://schemas.microsoft.com/office/drawing/2014/main" id="{5CC30933-0DDF-4A3F-9B8D-50F6C03F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17" y="5873952"/>
            <a:ext cx="1903760" cy="9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8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4C0B3-CC42-4E39-A1C7-9FD6B910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Servicios en la Nube como Microsoft Azure:</a:t>
            </a:r>
          </a:p>
        </p:txBody>
      </p:sp>
      <p:pic>
        <p:nvPicPr>
          <p:cNvPr id="5" name="Marcador de contenido 4" descr="Imagen que contiene captura de pantalla, portátil&#10;&#10;Descripción generada con confianza alta">
            <a:extLst>
              <a:ext uri="{FF2B5EF4-FFF2-40B4-BE49-F238E27FC236}">
                <a16:creationId xmlns:a16="http://schemas.microsoft.com/office/drawing/2014/main" id="{E0B2AA57-DAC0-477A-8AD8-569356030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911686" cy="4845730"/>
          </a:xfrm>
        </p:spPr>
      </p:pic>
    </p:spTree>
    <p:extLst>
      <p:ext uri="{BB962C8B-B14F-4D97-AF65-F5344CB8AC3E}">
        <p14:creationId xmlns:p14="http://schemas.microsoft.com/office/powerpoint/2010/main" val="3991878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472BA-C9C9-41E7-83DB-A698C6EE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Marcador de contenido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F3F7B7C-602E-4E2B-B634-239535363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125" y="937846"/>
            <a:ext cx="8951487" cy="5603631"/>
          </a:xfrm>
        </p:spPr>
      </p:pic>
    </p:spTree>
    <p:extLst>
      <p:ext uri="{BB962C8B-B14F-4D97-AF65-F5344CB8AC3E}">
        <p14:creationId xmlns:p14="http://schemas.microsoft.com/office/powerpoint/2010/main" val="4032755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C939C-B338-490D-A9C2-405DB540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Marcador de contenido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F68384E-FDAA-443C-BD9D-CD11BB1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35126"/>
            <a:ext cx="7676490" cy="4800064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CC30E-14EE-4E6D-A642-B00CE71F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200025"/>
            <a:ext cx="27622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79DA69-9E9E-4AB2-9086-2CDFF651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 todo es SQL ni Relacional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6BD4D2-2DFE-450C-977A-2514833D4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4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9863E-AC8F-4A88-B7DD-4A395D97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No todo se puede representar mediante el esquema relacional, forzamos la realidad a adaptarse al modelo…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A0AFB-B93A-4ABF-B525-835EB1DC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Las aplicaciones web que utilizan algún tipo de bases de datos para funcionar.</a:t>
            </a:r>
          </a:p>
          <a:p>
            <a:endParaRPr lang="es-ES" dirty="0"/>
          </a:p>
          <a:p>
            <a:r>
              <a:rPr lang="es-ES" dirty="0"/>
              <a:t>Tradicionalmente se usan sistemas de gestión de bases de datos SQL como MySQL, Oracle o MS SQL.</a:t>
            </a:r>
          </a:p>
          <a:p>
            <a:endParaRPr lang="es-ES" dirty="0"/>
          </a:p>
          <a:p>
            <a:r>
              <a:rPr lang="en-US" dirty="0" err="1"/>
              <a:t>Emergen</a:t>
            </a:r>
            <a:r>
              <a:rPr lang="en-US" dirty="0"/>
              <a:t> NoSQL (Not only SQL – No solo SQL). </a:t>
            </a:r>
            <a:r>
              <a:rPr lang="es-ES" dirty="0"/>
              <a:t>Con la llegada de aplicaciones como Facebook, Twitter o </a:t>
            </a:r>
            <a:r>
              <a:rPr lang="es-ES" dirty="0" err="1"/>
              <a:t>Youtube</a:t>
            </a:r>
            <a:r>
              <a:rPr lang="es-ES" dirty="0"/>
              <a:t>, cualquier usuario podía subir contenido, provocando así un crecimiento exponencial de los datos. </a:t>
            </a:r>
            <a:br>
              <a:rPr lang="es-ES" dirty="0"/>
            </a:br>
            <a:endParaRPr lang="en-US" dirty="0"/>
          </a:p>
          <a:p>
            <a:r>
              <a:rPr lang="es-CO" dirty="0"/>
              <a:t>El mundo es más social que transaccional. Se generan mas </a:t>
            </a:r>
            <a:r>
              <a:rPr lang="es-CO" dirty="0" err="1"/>
              <a:t>twits</a:t>
            </a:r>
            <a:r>
              <a:rPr lang="es-CO" dirty="0"/>
              <a:t> que transferencias de dinero.</a:t>
            </a:r>
          </a:p>
        </p:txBody>
      </p:sp>
    </p:spTree>
    <p:extLst>
      <p:ext uri="{BB962C8B-B14F-4D97-AF65-F5344CB8AC3E}">
        <p14:creationId xmlns:p14="http://schemas.microsoft.com/office/powerpoint/2010/main" val="1524620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0A4A6-7B05-450C-AF31-B47C2A78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3F3A694-F118-4A46-8A04-8D8D780B2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31" y="19636"/>
            <a:ext cx="10740886" cy="6838364"/>
          </a:xfrm>
        </p:spPr>
      </p:pic>
    </p:spTree>
    <p:extLst>
      <p:ext uri="{BB962C8B-B14F-4D97-AF65-F5344CB8AC3E}">
        <p14:creationId xmlns:p14="http://schemas.microsoft.com/office/powerpoint/2010/main" val="464408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1A6DA-18D0-4308-B028-660163F9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DF88744-5DF1-414E-8DF2-C3B1C3336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7" y="198783"/>
            <a:ext cx="12006153" cy="6243200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1C38CFB-8EC6-45AF-A1DB-D80286AC13BD}"/>
              </a:ext>
            </a:extLst>
          </p:cNvPr>
          <p:cNvSpPr/>
          <p:nvPr/>
        </p:nvSpPr>
        <p:spPr>
          <a:xfrm>
            <a:off x="366736" y="6118817"/>
            <a:ext cx="6391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JSON: JavaScript </a:t>
            </a:r>
            <a:r>
              <a:rPr lang="es-CO" b="1" dirty="0" err="1"/>
              <a:t>Object</a:t>
            </a:r>
            <a:r>
              <a:rPr lang="es-CO" b="1" dirty="0"/>
              <a:t> </a:t>
            </a:r>
            <a:r>
              <a:rPr lang="es-CO" b="1" dirty="0" err="1"/>
              <a:t>Notation</a:t>
            </a:r>
            <a:r>
              <a:rPr lang="es-CO" b="1" dirty="0"/>
              <a:t> https://es.wikipedia.org/wiki/JSON</a:t>
            </a:r>
            <a:endParaRPr lang="es-CO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CDA9BC-8850-4D1A-A819-B8B37A9203D7}"/>
              </a:ext>
            </a:extLst>
          </p:cNvPr>
          <p:cNvSpPr/>
          <p:nvPr/>
        </p:nvSpPr>
        <p:spPr>
          <a:xfrm>
            <a:off x="10508974" y="5141843"/>
            <a:ext cx="556591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2C7A337-7EE2-46E1-914A-7025112CDBAE}"/>
              </a:ext>
            </a:extLst>
          </p:cNvPr>
          <p:cNvSpPr/>
          <p:nvPr/>
        </p:nvSpPr>
        <p:spPr>
          <a:xfrm>
            <a:off x="7414591" y="5141843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43470CD-86E0-427B-8428-C33F69453F81}"/>
              </a:ext>
            </a:extLst>
          </p:cNvPr>
          <p:cNvSpPr/>
          <p:nvPr/>
        </p:nvSpPr>
        <p:spPr>
          <a:xfrm>
            <a:off x="2319131" y="5333999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13E1303-4C2C-47E1-BF95-7E8AABFCD330}"/>
              </a:ext>
            </a:extLst>
          </p:cNvPr>
          <p:cNvSpPr/>
          <p:nvPr/>
        </p:nvSpPr>
        <p:spPr>
          <a:xfrm>
            <a:off x="4777410" y="5353876"/>
            <a:ext cx="77525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2402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FB680-585C-47E5-BF10-6824E6C6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280" y="2148110"/>
            <a:ext cx="2119752" cy="1280890"/>
          </a:xfrm>
        </p:spPr>
        <p:txBody>
          <a:bodyPr>
            <a:normAutofit fontScale="90000"/>
          </a:bodyPr>
          <a:lstStyle/>
          <a:p>
            <a:r>
              <a:rPr lang="es-CO" dirty="0"/>
              <a:t>La Clave Valor es la base para estos SGBD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7C5F45-6830-4CDA-A173-82CB5D06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914" y="104591"/>
            <a:ext cx="5734698" cy="6753409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D40D3D-94E2-46A3-B8F1-B0CD251C4686}"/>
              </a:ext>
            </a:extLst>
          </p:cNvPr>
          <p:cNvSpPr/>
          <p:nvPr/>
        </p:nvSpPr>
        <p:spPr>
          <a:xfrm>
            <a:off x="6396111" y="66226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/>
              <a:t>https://highlyscalable.wordpress.com/2012/03/01/nosql-data-modeling-techniques/</a:t>
            </a:r>
          </a:p>
        </p:txBody>
      </p:sp>
    </p:spTree>
    <p:extLst>
      <p:ext uri="{BB962C8B-B14F-4D97-AF65-F5344CB8AC3E}">
        <p14:creationId xmlns:p14="http://schemas.microsoft.com/office/powerpoint/2010/main" val="3546705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5CC-A857-4148-AD13-9D905370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06484-2669-4058-9794-938E5B34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719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E8531-F380-4A0D-B3A4-0C687DB2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74133"/>
            <a:ext cx="8911687" cy="1430867"/>
          </a:xfrm>
        </p:spPr>
        <p:txBody>
          <a:bodyPr>
            <a:normAutofit fontScale="90000"/>
          </a:bodyPr>
          <a:lstStyle/>
          <a:p>
            <a:r>
              <a:rPr lang="es-ES" dirty="0"/>
              <a:t>Los productos de datos deben ser replicables y para un mercado o contexto específico.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5CF720-2E38-4578-8233-7CE585014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En general, el desarrollo de un producto requiere de 3 fases</a:t>
            </a:r>
            <a:r>
              <a:rPr lang="es-ES" dirty="0"/>
              <a:t>: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1. Definición. Entender el mercado, contexto o dominio, </a:t>
            </a:r>
            <a:r>
              <a:rPr lang="es-ES" dirty="0" err="1"/>
              <a:t>elicitar</a:t>
            </a:r>
            <a:r>
              <a:rPr lang="es-ES" dirty="0"/>
              <a:t> los requisitos (problemas o necesidades) y definir los que el producto va a resolver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2. Diseño. Conceptualizar la solución y elaborar la especificación funcional y la experiencia de usuario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3. Implementación. Elaborar la especificación técnica, construir y probar la solución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622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C5669-710F-435F-941E-4E7A957E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El desarrollo de productos basados en datos o desarrollo de software basado en datos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A0E62CC-9C08-4E37-8CBA-7549C0792FC5}"/>
              </a:ext>
            </a:extLst>
          </p:cNvPr>
          <p:cNvSpPr txBox="1">
            <a:spLocks/>
          </p:cNvSpPr>
          <p:nvPr/>
        </p:nvSpPr>
        <p:spPr>
          <a:xfrm>
            <a:off x="3790122" y="2133600"/>
            <a:ext cx="771449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/>
              <a:t>¿Cómo crear, desarrollar, implementar algo que es tan complejo?.</a:t>
            </a:r>
            <a:endParaRPr lang="es-CO"/>
          </a:p>
          <a:p>
            <a:pPr marL="0" indent="0" algn="ctr">
              <a:buFont typeface="Wingdings 3" charset="2"/>
              <a:buNone/>
            </a:pPr>
            <a:r>
              <a:rPr lang="es-CO" sz="2400" b="1">
                <a:solidFill>
                  <a:srgbClr val="FF0000"/>
                </a:solidFill>
              </a:rPr>
              <a:t>Evidentemente Desarrollar software NO es fácil.</a:t>
            </a:r>
          </a:p>
          <a:p>
            <a:pPr marL="0" indent="0" algn="ctr">
              <a:buFont typeface="Wingdings 3" charset="2"/>
              <a:buNone/>
            </a:pPr>
            <a:endParaRPr lang="es-CO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2.bp.blogspot.com/-jsSUc5lGzkQ/UnDuvTR_EMI/AAAAAAAAEUM/Vsjm8cNDEqE/s1600/BlindMenElephant.png">
            <a:extLst>
              <a:ext uri="{FF2B5EF4-FFF2-40B4-BE49-F238E27FC236}">
                <a16:creationId xmlns:a16="http://schemas.microsoft.com/office/drawing/2014/main" id="{605B5CE5-B030-4BCB-8D82-7C7600D6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45" y="3713870"/>
            <a:ext cx="5319531" cy="2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B80F2D-005F-4390-8EA0-956CEDC4781A}"/>
              </a:ext>
            </a:extLst>
          </p:cNvPr>
          <p:cNvSpPr/>
          <p:nvPr/>
        </p:nvSpPr>
        <p:spPr>
          <a:xfrm>
            <a:off x="3495085" y="5080225"/>
            <a:ext cx="199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Los Ciegos y el Elefante</a:t>
            </a:r>
          </a:p>
        </p:txBody>
      </p:sp>
      <p:pic>
        <p:nvPicPr>
          <p:cNvPr id="7" name="Picture 2" descr="Imagen relacionada">
            <a:extLst>
              <a:ext uri="{FF2B5EF4-FFF2-40B4-BE49-F238E27FC236}">
                <a16:creationId xmlns:a16="http://schemas.microsoft.com/office/drawing/2014/main" id="{60CE2DC7-67FD-4714-A62F-997DEF8B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2402617"/>
            <a:ext cx="3114559" cy="2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4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ingenieria de software">
            <a:extLst>
              <a:ext uri="{FF2B5EF4-FFF2-40B4-BE49-F238E27FC236}">
                <a16:creationId xmlns:a16="http://schemas.microsoft.com/office/drawing/2014/main" id="{9D78E7C2-0828-4384-B2EF-24330D7359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03" y="0"/>
            <a:ext cx="914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C729150-4239-4F07-BCAD-1AD4F0A093A6}"/>
              </a:ext>
            </a:extLst>
          </p:cNvPr>
          <p:cNvSpPr txBox="1">
            <a:spLocks/>
          </p:cNvSpPr>
          <p:nvPr/>
        </p:nvSpPr>
        <p:spPr>
          <a:xfrm>
            <a:off x="9461920" y="1061361"/>
            <a:ext cx="2730080" cy="4735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s-CO" sz="2800" dirty="0"/>
              <a:t>El Clásico dilema de cualquier desarrollo de productos…</a:t>
            </a:r>
          </a:p>
        </p:txBody>
      </p:sp>
    </p:spTree>
    <p:extLst>
      <p:ext uri="{BB962C8B-B14F-4D97-AF65-F5344CB8AC3E}">
        <p14:creationId xmlns:p14="http://schemas.microsoft.com/office/powerpoint/2010/main" val="93642624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399</TotalTime>
  <Words>3263</Words>
  <Application>Microsoft Office PowerPoint</Application>
  <PresentationFormat>Panorámica</PresentationFormat>
  <Paragraphs>346</Paragraphs>
  <Slides>69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7" baseType="lpstr">
      <vt:lpstr>Arial</vt:lpstr>
      <vt:lpstr>Bahnschrift Light SemiCondensed</vt:lpstr>
      <vt:lpstr>Calibri</vt:lpstr>
      <vt:lpstr>Century Gothic</vt:lpstr>
      <vt:lpstr>Corbel</vt:lpstr>
      <vt:lpstr>Merriweather</vt:lpstr>
      <vt:lpstr>Wingdings 3</vt:lpstr>
      <vt:lpstr>Espiral</vt:lpstr>
      <vt:lpstr>Nociones de Arquitectura de la Información (AI)</vt:lpstr>
      <vt:lpstr>    ¿Cómo construir cada vez estructuras más complejas cumpliendo ciertos criterios?</vt:lpstr>
      <vt:lpstr>La AI brinda herramientas para estructurar los datos con el fin de facilitar su uso y localización (findability).</vt:lpstr>
      <vt:lpstr>¿El proceso de desarrollo de software es una ingeniería, ciencia, arte o manualidad?</vt:lpstr>
      <vt:lpstr>La literatura sobre desarrollo de software está llena de frases que hablan sobre metodologías</vt:lpstr>
      <vt:lpstr>¿Qué es un producto de datos?  (aplicaciones basadas en datos)</vt:lpstr>
      <vt:lpstr>Los productos de datos deben ser replicables y para un mercado o contexto específico.</vt:lpstr>
      <vt:lpstr>El desarrollo de productos basados en datos o desarrollo de software basado en datos</vt:lpstr>
      <vt:lpstr>Presentación de PowerPoint</vt:lpstr>
      <vt:lpstr>Presentación de PowerPoint</vt:lpstr>
      <vt:lpstr>Sobre el Ciclo de Vida (Nacimiento hasta la defunción)</vt:lpstr>
      <vt:lpstr>Modelo en Cascada, o “ciclo de vida en cascada”</vt:lpstr>
      <vt:lpstr>Modelo iterativo</vt:lpstr>
      <vt:lpstr>Modelo en espiral</vt:lpstr>
      <vt:lpstr>Modelo de prototipos</vt:lpstr>
      <vt:lpstr>¿En un sentido simple qué es arquitectura?</vt:lpstr>
      <vt:lpstr>A nivel de sistemas la arquitectura tiene muchos apellidos…</vt:lpstr>
      <vt:lpstr>El apellido “de soluciones” … “multi solution architect”</vt:lpstr>
      <vt:lpstr>Detalladamente se define el rol del arquitecto de soluciones</vt:lpstr>
      <vt:lpstr>En vez de hablar de Arquitecto de Software se habla de Soluciones para hacer énfasis que tiene competencias, entre otras, en </vt:lpstr>
      <vt:lpstr>Arquitecto de Negocios vs Arquitecto de Soluciones</vt:lpstr>
      <vt:lpstr>El Arquitecto de Soluciones debe ser…</vt:lpstr>
      <vt:lpstr>El Arquitecto de Soluciones debe asumir la dirección técnica</vt:lpstr>
      <vt:lpstr>Garantizar la calidad es también responsabilidad de un Arquitecto de Software,</vt:lpstr>
      <vt:lpstr>En términos generales, la arquitectura se guía por los “drivers arquitectónicos” los cuales están dados por los requisitos…</vt:lpstr>
      <vt:lpstr>Los esquemas Preconceptuales permiten representar tanto la estructura como el comportamiento. </vt:lpstr>
      <vt:lpstr>El modelo del dominio sólo permite representar la estructura</vt:lpstr>
      <vt:lpstr>Según el Lenguaje de Modelado Unificado (UML) y Lenguaje de Modelado para Sistemas (SysML) se tiene</vt:lpstr>
      <vt:lpstr>Esquema general de una Historia de Usuario…</vt:lpstr>
      <vt:lpstr>En general, un modelo de base de datos relacional estar compuesto por:</vt:lpstr>
      <vt:lpstr>Para construir modelos de datos existen diversas notaciones:</vt:lpstr>
      <vt:lpstr>Notación Barker: fue adoptada por Oracle Corporation en sus productos de modelado de datos. </vt:lpstr>
      <vt:lpstr>IE (Information Engineering): desarrollada inicialmente por Clive Finkelstein quien luego la refinó con el apoyo de James Martin; </vt:lpstr>
      <vt:lpstr>IDEF1X  (Data Modeling): desarrollada por el Departamento de Defensa de los Estados Unidos dentro de una familia de estándares llamada IDEF(Integrated DEFinition Method).  </vt:lpstr>
      <vt:lpstr>UML (Unified Modeling Language): si bien es un  lenguaje de modelado objetual, se puede extender a través de perfiles para soportar otro tipo de modelos. </vt:lpstr>
      <vt:lpstr>Estas notaciones y otras, son relevantes considerando que las bases de datos NO son Sólo Relacionales, Ni Sólo SQL.</vt:lpstr>
      <vt:lpstr>Ejercicio en Clase, dado el modelo convertirlo en IE y UML</vt:lpstr>
      <vt:lpstr>Lecturas Recomendadas</vt:lpstr>
      <vt:lpstr>Entonces, Cómo se relaciona la arquitectura de la información con Analítica, BigData, etc.</vt:lpstr>
      <vt:lpstr>La arquitectura de la información girará en torno cómo crear y mantener  el “Almacén de Datos”</vt:lpstr>
      <vt:lpstr>Entonces, ¿por qué hasta ahora los conocemos? </vt:lpstr>
      <vt:lpstr>Para aplicar analítica, evidentemente debe estar soportada en una excelente gestión de la información (dato), requiere:</vt:lpstr>
      <vt:lpstr>Toda Base de Datos debería soportar</vt:lpstr>
      <vt:lpstr>Y se debe considerar la escala</vt:lpstr>
      <vt:lpstr>Existen metodologías que guían el proceso de construcción y análisis de la base de datos…</vt:lpstr>
      <vt:lpstr>Ahora CRIPS-DM de IBM, Cross Industry Standard Process for Data Mining</vt:lpstr>
      <vt:lpstr>En términos prácticos la Base de Datos debe estar en la capacidad de soportar la respuesta a siguientes preguntas:</vt:lpstr>
      <vt:lpstr>El papel de la BD para el análisis de volúmenes de datos</vt:lpstr>
      <vt:lpstr>El análisis de los datos día requiere de: </vt:lpstr>
      <vt:lpstr>¿Cuál es el tipo de profesionales que se requiere?</vt:lpstr>
      <vt:lpstr>¿Dónde se requiere la gestión y análisis de volúmenes de datos?</vt:lpstr>
      <vt:lpstr>El sistema de gestión de base de datos a parte de almacenarlos debería soportar según el dominio o problema:</vt:lpstr>
      <vt:lpstr>Además, explicar el Pasado y Predecir el Futuro</vt:lpstr>
      <vt:lpstr>Nuevamente, la base de datos debe soportar la integración…</vt:lpstr>
      <vt:lpstr>Los datos y la información ha existido desde siempre, y su registro desde el milenio lV A.C.</vt:lpstr>
      <vt:lpstr>Sobre el Big Data</vt:lpstr>
      <vt:lpstr>Desde este enfoque emergen los siguientes perfiles profesionales, posiblemente tú lo seas y no lo sabías:</vt:lpstr>
      <vt:lpstr>Adicionalmente, se </vt:lpstr>
      <vt:lpstr>Otra consideración, la base de datos se debe beneficiar y ser retroalimentada por</vt:lpstr>
      <vt:lpstr>Un ejemplo de tal integración es el esfuerzo de las grandes empresas por ofrecer herramientas de BI que incorporan Minería de Datos.</vt:lpstr>
      <vt:lpstr>Servicios en la Nube como Microsoft Azure:</vt:lpstr>
      <vt:lpstr>Presentación de PowerPoint</vt:lpstr>
      <vt:lpstr>Presentación de PowerPoint</vt:lpstr>
      <vt:lpstr>No todo es SQL ni Relacional</vt:lpstr>
      <vt:lpstr>No todo se puede representar mediante el esquema relacional, forzamos la realidad a adaptarse al modelo…</vt:lpstr>
      <vt:lpstr>Presentación de PowerPoint</vt:lpstr>
      <vt:lpstr>Presentación de PowerPoint</vt:lpstr>
      <vt:lpstr>La Clave Valor es la base para estos SGBD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Artefactos de persistencia</dc:title>
  <dc:creator>Fernan Alonso Villa Garzón</dc:creator>
  <cp:lastModifiedBy>Fernan Alonso Villa Garzón</cp:lastModifiedBy>
  <cp:revision>25</cp:revision>
  <dcterms:created xsi:type="dcterms:W3CDTF">2018-04-20T12:34:32Z</dcterms:created>
  <dcterms:modified xsi:type="dcterms:W3CDTF">2021-04-10T03:31:05Z</dcterms:modified>
</cp:coreProperties>
</file>